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y-Therese Weber" userId="f57230f5-5a33-4b28-8bbb-778506b02679" providerId="ADAL" clId="{EE62CC40-8FBA-4413-B316-187D0E9BA336}"/>
    <pc:docChg chg="undo custSel delSld modSld">
      <pc:chgData name="Gry-Therese Weber" userId="f57230f5-5a33-4b28-8bbb-778506b02679" providerId="ADAL" clId="{EE62CC40-8FBA-4413-B316-187D0E9BA336}" dt="2025-09-12T11:32:16.733" v="6" actId="113"/>
      <pc:docMkLst>
        <pc:docMk/>
      </pc:docMkLst>
      <pc:sldChg chg="del">
        <pc:chgData name="Gry-Therese Weber" userId="f57230f5-5a33-4b28-8bbb-778506b02679" providerId="ADAL" clId="{EE62CC40-8FBA-4413-B316-187D0E9BA336}" dt="2025-09-11T12:09:06.301" v="0" actId="47"/>
        <pc:sldMkLst>
          <pc:docMk/>
          <pc:sldMk cId="1933144417" sldId="256"/>
        </pc:sldMkLst>
      </pc:sldChg>
      <pc:sldChg chg="modSp mod">
        <pc:chgData name="Gry-Therese Weber" userId="f57230f5-5a33-4b28-8bbb-778506b02679" providerId="ADAL" clId="{EE62CC40-8FBA-4413-B316-187D0E9BA336}" dt="2025-09-12T11:32:16.733" v="6" actId="113"/>
        <pc:sldMkLst>
          <pc:docMk/>
          <pc:sldMk cId="2038194243" sldId="257"/>
        </pc:sldMkLst>
        <pc:spChg chg="mod">
          <ac:chgData name="Gry-Therese Weber" userId="f57230f5-5a33-4b28-8bbb-778506b02679" providerId="ADAL" clId="{EE62CC40-8FBA-4413-B316-187D0E9BA336}" dt="2025-09-12T11:32:16.733" v="6" actId="113"/>
          <ac:spMkLst>
            <pc:docMk/>
            <pc:sldMk cId="2038194243" sldId="257"/>
            <ac:spMk id="4" creationId="{D40C6681-852F-EA9C-9328-3541E1F0BF9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EBF27F-30E0-78C4-A9BE-AADA18636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F2C6715-2959-FDAC-C453-4EE35ECB3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4F187D4-3F1D-AA49-BCA2-7973A66BD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A16A-3DFE-4A5D-83F2-7F945375323D}" type="datetimeFigureOut">
              <a:rPr lang="nb-NO" smtClean="0"/>
              <a:t>12.09.2025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183B7A7-5397-BB72-684D-672EE00F0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8BEB010-A280-28B7-A051-6EE938DB1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70B0-9F17-4563-8EA5-9129E775C5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102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0A12A4-CCEB-2E03-8B89-4B8035E6A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AF999CB-3B92-8DB5-F30A-6FE8A3027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2C08E62-AA3B-1664-8C23-EE99127D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A16A-3DFE-4A5D-83F2-7F945375323D}" type="datetimeFigureOut">
              <a:rPr lang="nb-NO" smtClean="0"/>
              <a:t>12.09.2025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09DA6F7-0079-DDD6-2C86-7E538AE27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0C8CF-5B9D-34F6-A283-BC60BBFD9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70B0-9F17-4563-8EA5-9129E775C5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7712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E979715-E918-60A3-3BF3-AD883A4F60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35A35D2-4CD0-0771-90C0-6F64DA365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C54F5C6-A89E-5D46-78D1-A1D7A909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A16A-3DFE-4A5D-83F2-7F945375323D}" type="datetimeFigureOut">
              <a:rPr lang="nb-NO" smtClean="0"/>
              <a:t>12.09.2025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C4B4F2-B20A-0BA1-76C7-74E219875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6356895-6EE1-0801-5199-74DDE2D8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70B0-9F17-4563-8EA5-9129E775C5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545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885571-3CF3-07C7-ED0F-E61C5348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05D4EDA-8CD8-55F0-981D-5BF36DB38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459DD8D-CCC2-9FCD-F2F4-703411890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A16A-3DFE-4A5D-83F2-7F945375323D}" type="datetimeFigureOut">
              <a:rPr lang="nb-NO" smtClean="0"/>
              <a:t>12.09.2025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94C41FE-2427-679D-284D-D25F19483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99209E-D76A-F35B-CB83-9AACC8500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70B0-9F17-4563-8EA5-9129E775C5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356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7F7314-01AE-AA8D-C45F-F1873798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7ABB201-3355-4956-ECB6-92DDD617F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690A8D-AA58-354B-762C-960E8ACA0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A16A-3DFE-4A5D-83F2-7F945375323D}" type="datetimeFigureOut">
              <a:rPr lang="nb-NO" smtClean="0"/>
              <a:t>12.09.2025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EB8B3BC-17F7-D699-792A-AD820732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12102F6-6C67-0A18-D7F3-93FCD3C2C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70B0-9F17-4563-8EA5-9129E775C5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154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B5D27F-2D81-1F5B-7C14-840C1F9DD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66E73A-BC89-533D-D284-89EE54E73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9F2ECD9-BED9-FA16-9AE2-0F598EEC2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51F120F-CBA6-7A27-8976-218D5F9EA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A16A-3DFE-4A5D-83F2-7F945375323D}" type="datetimeFigureOut">
              <a:rPr lang="nb-NO" smtClean="0"/>
              <a:t>12.09.2025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470B736-1F9E-C197-0F40-D0BF187FE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696CB7B-4DD4-251F-F6A1-F11A13214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70B0-9F17-4563-8EA5-9129E775C5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058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18C3CD-3DCC-1634-1573-CF194AD75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D9C7D2-5B16-3207-A1EB-D8C55F2EF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0734ECE-A5C5-91F9-7C31-3169FBE44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03B84AF-988A-C888-D1E0-2765557EF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F7F8EE7B-407C-E180-1180-E81C93DBAA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7085DF8-0BEB-BCA3-2E6A-41BA0E57D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A16A-3DFE-4A5D-83F2-7F945375323D}" type="datetimeFigureOut">
              <a:rPr lang="nb-NO" smtClean="0"/>
              <a:t>12.09.2025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B0228B4-2BA0-ACF3-FBFD-AB63220C3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799EF78-F0D9-9CEE-8BF2-A78E8758E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70B0-9F17-4563-8EA5-9129E775C5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898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F4DB79-8937-9E7B-E20B-C19D88023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82A7C2A-1865-A682-830F-2E62EF668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A16A-3DFE-4A5D-83F2-7F945375323D}" type="datetimeFigureOut">
              <a:rPr lang="nb-NO" smtClean="0"/>
              <a:t>12.09.2025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27E9971-059B-2312-C946-F8C9372CB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FC3C84C-9DAA-480E-5E6F-C5ACDEEEE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70B0-9F17-4563-8EA5-9129E775C5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188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D8D6177-CA77-5C1D-B8B0-3DBDD93C1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A16A-3DFE-4A5D-83F2-7F945375323D}" type="datetimeFigureOut">
              <a:rPr lang="nb-NO" smtClean="0"/>
              <a:t>12.09.2025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91F7D17-B4AF-B16A-17B1-BDDFAB53B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997D348-526E-C71E-C12A-1CFBCFCB9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70B0-9F17-4563-8EA5-9129E775C5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259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89D969-4A63-0F77-F030-40DECA2B6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D9C9062-F982-D826-7E8E-30BEE01D9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4B3284F-5509-968E-CEBE-E491C8BD5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6A48DC1-14E9-42FA-24D3-A945DEEC7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A16A-3DFE-4A5D-83F2-7F945375323D}" type="datetimeFigureOut">
              <a:rPr lang="nb-NO" smtClean="0"/>
              <a:t>12.09.2025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6CD61E2-BCC0-FA6C-33FE-DA4EA5C9E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F44EAE5-5F39-F3DA-07FA-1AC3670DB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70B0-9F17-4563-8EA5-9129E775C5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419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E89836-42E1-C9F8-EB09-739A01F31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45AD93F-B97A-4BBB-1AF1-062AEA30A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27C670D-8793-0470-7303-0A3A2C895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FE715AB-25E9-CB6D-38FE-0A1D0495D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A16A-3DFE-4A5D-83F2-7F945375323D}" type="datetimeFigureOut">
              <a:rPr lang="nb-NO" smtClean="0"/>
              <a:t>12.09.2025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3D608BC-4C53-53FF-4A64-86A6B57C8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52FC7B5-6A94-7E28-2D01-FE2E0DF14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D70B0-9F17-4563-8EA5-9129E775C5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969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C2712D3-1633-C8D3-A605-83D90A044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F2163B3-66C4-7C37-828E-2963E1AD1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B381E2B-F57F-31C2-2891-E45093334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42A16A-3DFE-4A5D-83F2-7F945375323D}" type="datetimeFigureOut">
              <a:rPr lang="nb-NO" smtClean="0"/>
              <a:t>12.09.2025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ED1A30C-7449-FBA8-690A-F71852E36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C87A583-B729-3851-854F-1EB3631F5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DD70B0-9F17-4563-8EA5-9129E775C5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470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980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8596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E6BCF599-99CC-5E2E-62B3-FDC13B18F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92" y="743680"/>
            <a:ext cx="5347244" cy="3481479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D40C6681-852F-EA9C-9328-3541E1F0BF93}"/>
              </a:ext>
            </a:extLst>
          </p:cNvPr>
          <p:cNvSpPr txBox="1"/>
          <p:nvPr/>
        </p:nvSpPr>
        <p:spPr>
          <a:xfrm>
            <a:off x="6814228" y="743680"/>
            <a:ext cx="554526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00" b="1" dirty="0"/>
              <a:t>Program for dagen</a:t>
            </a:r>
            <a:endParaRPr lang="nb-NO" sz="1600" dirty="0"/>
          </a:p>
          <a:p>
            <a:r>
              <a:rPr lang="nb-NO" sz="1600" b="1" dirty="0"/>
              <a:t> </a:t>
            </a:r>
            <a:endParaRPr lang="nb-NO" sz="1600" dirty="0"/>
          </a:p>
          <a:p>
            <a:r>
              <a:rPr lang="nb-NO" sz="1600" b="1" dirty="0"/>
              <a:t>09:50-11:05    </a:t>
            </a:r>
            <a:r>
              <a:rPr lang="nb-NO" sz="1600" dirty="0"/>
              <a:t>TALK-SHOW med musikkinnslag 		       og prominente gjester: </a:t>
            </a:r>
          </a:p>
          <a:p>
            <a:r>
              <a:rPr lang="nb-NO" sz="1600" dirty="0"/>
              <a:t>	       Pensjonister, direktør og politikere inviteres til 	       dette showet.</a:t>
            </a:r>
          </a:p>
          <a:p>
            <a:r>
              <a:rPr lang="nb-NO" sz="1600" b="1" dirty="0"/>
              <a:t>11:10-11:50    </a:t>
            </a:r>
            <a:r>
              <a:rPr lang="nb-NO" sz="1600" dirty="0"/>
              <a:t>KAKE i Aulaen til publikum og gjester.</a:t>
            </a:r>
          </a:p>
          <a:p>
            <a:r>
              <a:rPr lang="nb-NO" sz="1600" b="1" dirty="0"/>
              <a:t>12:00-13:15   </a:t>
            </a:r>
            <a:r>
              <a:rPr lang="nb-NO" sz="1600" dirty="0"/>
              <a:t>TALK-SHOW med musikkinnslag og prominente      	      gjester. </a:t>
            </a:r>
          </a:p>
          <a:p>
            <a:r>
              <a:rPr lang="nb-NO" sz="1600" b="1" dirty="0"/>
              <a:t>13:15-13:30   </a:t>
            </a:r>
            <a:r>
              <a:rPr lang="nb-NO" sz="1600" dirty="0"/>
              <a:t>KAKE i Aulaen til publikum og gjester.</a:t>
            </a:r>
          </a:p>
          <a:p>
            <a:r>
              <a:rPr lang="nb-NO" sz="1600" dirty="0"/>
              <a:t> </a:t>
            </a:r>
          </a:p>
          <a:p>
            <a:r>
              <a:rPr lang="nb-NO" sz="1600" b="1" dirty="0"/>
              <a:t>GJESTER</a:t>
            </a:r>
            <a:r>
              <a:rPr lang="nb-NO" sz="1600" dirty="0"/>
              <a:t>:</a:t>
            </a:r>
          </a:p>
          <a:p>
            <a:pPr lvl="0"/>
            <a:r>
              <a:rPr lang="nb-NO" sz="1600" b="1" dirty="0"/>
              <a:t>Harriet Trippestad med 2 gitarister </a:t>
            </a:r>
            <a:endParaRPr lang="nb-NO" sz="1600" dirty="0"/>
          </a:p>
          <a:p>
            <a:pPr lvl="0"/>
            <a:r>
              <a:rPr lang="nb-NO" sz="1600" b="1" dirty="0"/>
              <a:t>Alf Marius </a:t>
            </a:r>
            <a:r>
              <a:rPr lang="nb-NO" sz="1600" b="1" dirty="0" err="1"/>
              <a:t>Kjærås</a:t>
            </a:r>
            <a:r>
              <a:rPr lang="nb-NO" sz="1600" b="1" dirty="0"/>
              <a:t> solo gitar </a:t>
            </a:r>
            <a:r>
              <a:rPr lang="nb-NO" sz="1600" dirty="0"/>
              <a:t> </a:t>
            </a:r>
          </a:p>
          <a:p>
            <a:pPr lvl="0"/>
            <a:r>
              <a:rPr lang="nb-NO" sz="1600" b="1" dirty="0"/>
              <a:t>Christine Barland  </a:t>
            </a:r>
            <a:endParaRPr lang="nb-NO" sz="1600" dirty="0"/>
          </a:p>
          <a:p>
            <a:pPr lvl="0"/>
            <a:r>
              <a:rPr lang="nb-NO" sz="1600" b="1" dirty="0"/>
              <a:t>Ellen Horn  </a:t>
            </a:r>
            <a:endParaRPr lang="nb-NO" sz="1600" dirty="0"/>
          </a:p>
          <a:p>
            <a:pPr lvl="0"/>
            <a:r>
              <a:rPr lang="nb-NO" sz="1600" b="1" dirty="0"/>
              <a:t>Gro Dahle </a:t>
            </a:r>
            <a:endParaRPr lang="nb-NO" sz="1600" dirty="0"/>
          </a:p>
          <a:p>
            <a:pPr lvl="0"/>
            <a:r>
              <a:rPr lang="nb-NO" sz="1600" b="1" dirty="0"/>
              <a:t>Gard (Tik-Tok kjendis) </a:t>
            </a:r>
            <a:endParaRPr lang="nb-NO" sz="1600" dirty="0"/>
          </a:p>
          <a:p>
            <a:pPr lvl="0"/>
            <a:r>
              <a:rPr lang="nb-NO" sz="1600" b="1" dirty="0" err="1"/>
              <a:t>Zagros</a:t>
            </a:r>
            <a:r>
              <a:rPr lang="nb-NO" sz="1600" b="1" dirty="0"/>
              <a:t> Nyseth (Superstudent og kjendis) </a:t>
            </a:r>
          </a:p>
          <a:p>
            <a:pPr lvl="0"/>
            <a:r>
              <a:rPr lang="nb-NO" sz="1600" b="1" dirty="0"/>
              <a:t>Jon </a:t>
            </a:r>
            <a:r>
              <a:rPr lang="nb-NO" sz="1600" b="1" dirty="0" err="1"/>
              <a:t>Raaum</a:t>
            </a:r>
            <a:r>
              <a:rPr lang="nb-NO" sz="1600" b="1" dirty="0"/>
              <a:t> Christensen (NRK-kjendis)</a:t>
            </a:r>
          </a:p>
          <a:p>
            <a:r>
              <a:rPr lang="nb-NO" sz="1600" dirty="0"/>
              <a:t> </a:t>
            </a:r>
          </a:p>
          <a:p>
            <a:pPr lvl="0"/>
            <a:r>
              <a:rPr lang="nb-NO" sz="1600" dirty="0"/>
              <a:t>Flere prominente gjester kommer!</a:t>
            </a:r>
          </a:p>
          <a:p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0EF86699-A785-EC4F-3E8B-A835B86EADC7}"/>
              </a:ext>
            </a:extLst>
          </p:cNvPr>
          <p:cNvSpPr txBox="1"/>
          <p:nvPr/>
        </p:nvSpPr>
        <p:spPr>
          <a:xfrm>
            <a:off x="1419361" y="4968839"/>
            <a:ext cx="5347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/>
              <a:t>Velkommen til jubileum</a:t>
            </a:r>
          </a:p>
        </p:txBody>
      </p:sp>
    </p:spTree>
    <p:extLst>
      <p:ext uri="{BB962C8B-B14F-4D97-AF65-F5344CB8AC3E}">
        <p14:creationId xmlns:p14="http://schemas.microsoft.com/office/powerpoint/2010/main" val="2038194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103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Meiryo</vt:lpstr>
      <vt:lpstr>Aptos</vt:lpstr>
      <vt:lpstr>Aptos Display</vt:lpstr>
      <vt:lpstr>Arial</vt:lpstr>
      <vt:lpstr>Office-tema</vt:lpstr>
      <vt:lpstr>PowerPoint-presentasjon</vt:lpstr>
    </vt:vector>
  </TitlesOfParts>
  <Company>Vestfold fylkeskommune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Gry-Therese Weber</dc:creator>
  <cp:lastModifiedBy>Gry-Therese Weber</cp:lastModifiedBy>
  <cp:revision>1</cp:revision>
  <dcterms:created xsi:type="dcterms:W3CDTF">2025-09-11T11:42:48Z</dcterms:created>
  <dcterms:modified xsi:type="dcterms:W3CDTF">2025-09-12T11:32:20Z</dcterms:modified>
</cp:coreProperties>
</file>