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2" r:id="rId4"/>
    <p:sldMasterId id="2147484156" r:id="rId5"/>
    <p:sldMasterId id="2147484182" r:id="rId6"/>
  </p:sldMasterIdLst>
  <p:sldIdLst>
    <p:sldId id="267" r:id="rId7"/>
    <p:sldId id="268" r:id="rId8"/>
    <p:sldId id="271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1A3"/>
    <a:srgbClr val="008FAD"/>
    <a:srgbClr val="E5D6E0"/>
    <a:srgbClr val="C99700"/>
    <a:srgbClr val="EBE1A3"/>
    <a:srgbClr val="E4D6DF"/>
    <a:srgbClr val="EE52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7"/>
    <p:restoredTop sz="94694"/>
  </p:normalViewPr>
  <p:slideViewPr>
    <p:cSldViewPr snapToGrid="0">
      <p:cViewPr varScale="1">
        <p:scale>
          <a:sx n="150" d="100"/>
          <a:sy n="150" d="100"/>
        </p:scale>
        <p:origin x="1074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12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12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12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Grafikk, grafisk design, symbol, Font&#10;&#10;Automatisk generert beskrivelse">
            <a:extLst>
              <a:ext uri="{FF2B5EF4-FFF2-40B4-BE49-F238E27FC236}">
                <a16:creationId xmlns:a16="http://schemas.microsoft.com/office/drawing/2014/main" id="{0C4AC3E6-4C46-C032-3ED7-B502431690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8437" y="549133"/>
            <a:ext cx="5485163" cy="5729267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9DE1D837-679C-B721-4D8C-79779ECA07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2D74F44-1CD6-E1AA-C043-A4E6F3484A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0576" y="4909410"/>
            <a:ext cx="5308251" cy="653403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44CB2C7-D609-9672-7577-9AEF9769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576" y="3476579"/>
            <a:ext cx="7315353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1E32A0B-3981-6EA8-B246-F250478D635E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787749" y="6111383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3837617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7BAB7F-F97A-2660-623B-BC6A81A05722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852302" y="1635741"/>
            <a:ext cx="9836293" cy="458567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4170C13-005C-F039-8CDE-BC441ADCD8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302" y="442779"/>
            <a:ext cx="9802311" cy="921917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skrive inn tittel</a:t>
            </a:r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1A4B80-8E1D-FC30-98D6-90514E9C1158}"/>
              </a:ext>
            </a:extLst>
          </p:cNvPr>
          <p:cNvSpPr txBox="1"/>
          <p:nvPr userDrawn="1"/>
        </p:nvSpPr>
        <p:spPr>
          <a:xfrm>
            <a:off x="7243686" y="6221412"/>
            <a:ext cx="3540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900" dirty="0"/>
              <a:t>Foto: Navn </a:t>
            </a:r>
            <a:r>
              <a:rPr lang="nb-NO" sz="900" dirty="0" err="1"/>
              <a:t>Navnesen</a:t>
            </a:r>
            <a:endParaRPr lang="nb-NO" sz="9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6C8A29C-4294-CDB9-60AF-DED65C43B1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9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ver hele si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DE5CA5-BD84-892C-C369-6B2AC0FE1C33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12191999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pic>
        <p:nvPicPr>
          <p:cNvPr id="5" name="Bilde 4" descr="Et bilde som inneholder person, klær, sko, utendørs&#10;&#10;Automatisk generert beskrivelse">
            <a:extLst>
              <a:ext uri="{FF2B5EF4-FFF2-40B4-BE49-F238E27FC236}">
                <a16:creationId xmlns:a16="http://schemas.microsoft.com/office/drawing/2014/main" id="{0F6DD333-C23D-37E6-5C27-CA3375D32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CA81177F-32D1-2788-F9E1-8E02FEDD6754}"/>
              </a:ext>
            </a:extLst>
          </p:cNvPr>
          <p:cNvSpPr txBox="1"/>
          <p:nvPr userDrawn="1"/>
        </p:nvSpPr>
        <p:spPr>
          <a:xfrm>
            <a:off x="10712823" y="6523922"/>
            <a:ext cx="14717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b-NO" sz="900" dirty="0">
                <a:solidFill>
                  <a:schemeClr val="bg1"/>
                </a:solidFill>
              </a:rPr>
              <a:t>Foto: Navn </a:t>
            </a:r>
            <a:r>
              <a:rPr lang="nb-NO" sz="900" dirty="0" err="1">
                <a:solidFill>
                  <a:schemeClr val="bg1"/>
                </a:solidFill>
              </a:rPr>
              <a:t>Navnesen</a:t>
            </a:r>
            <a:r>
              <a:rPr lang="nb-NO" sz="9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5241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ver hele sid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48AF93A-0FFB-A9AD-9885-938CC1B4CC2F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0" y="0"/>
            <a:ext cx="12191999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 som dekker hele siden</a:t>
            </a:r>
            <a:endParaRPr lang="en-US" dirty="0"/>
          </a:p>
        </p:txBody>
      </p:sp>
      <p:sp>
        <p:nvSpPr>
          <p:cNvPr id="3" name="Plassholder for tekst 6">
            <a:extLst>
              <a:ext uri="{FF2B5EF4-FFF2-40B4-BE49-F238E27FC236}">
                <a16:creationId xmlns:a16="http://schemas.microsoft.com/office/drawing/2014/main" id="{0A381F51-4866-890D-FAD4-D50E607146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8390" y="6431685"/>
            <a:ext cx="5240338" cy="178666"/>
          </a:xfrm>
        </p:spPr>
        <p:txBody>
          <a:bodyPr/>
          <a:lstStyle>
            <a:lvl1pPr marL="0" indent="0" algn="r">
              <a:buNone/>
              <a:defRPr lang="nb-NO" sz="90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nb-NO" dirty="0">
                <a:effectLst/>
                <a:latin typeface="Calibri" panose="020F0502020204030204" pitchFamily="34" charset="0"/>
              </a:rPr>
              <a:t>Foto: Navn </a:t>
            </a:r>
            <a:r>
              <a:rPr lang="nb-NO" dirty="0" err="1">
                <a:effectLst/>
                <a:latin typeface="Calibri" panose="020F0502020204030204" pitchFamily="34" charset="0"/>
              </a:rPr>
              <a:t>Navnesen</a:t>
            </a:r>
            <a:r>
              <a:rPr lang="nb-NO" dirty="0">
                <a:effectLst/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6447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e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E573C6AC-9024-0593-E32D-030CBE75EA18}"/>
              </a:ext>
            </a:extLst>
          </p:cNvPr>
          <p:cNvSpPr/>
          <p:nvPr userDrawn="1"/>
        </p:nvSpPr>
        <p:spPr>
          <a:xfrm>
            <a:off x="0" y="0"/>
            <a:ext cx="12192000" cy="5600700"/>
          </a:xfrm>
          <a:prstGeom prst="rect">
            <a:avLst/>
          </a:prstGeom>
          <a:solidFill>
            <a:srgbClr val="E4D6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6CD8A36-6D89-5EF7-ED88-9C134DBBC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27394"/>
            <a:ext cx="10515600" cy="1076497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Skriv inn «Takk for meg!» eller lignende</a:t>
            </a:r>
          </a:p>
        </p:txBody>
      </p:sp>
      <p:pic>
        <p:nvPicPr>
          <p:cNvPr id="8" name="Bilde 7" descr="Et bilde som inneholder symbol, logo, Grafikk&#10;&#10;Automatisk generert beskrivelse">
            <a:extLst>
              <a:ext uri="{FF2B5EF4-FFF2-40B4-BE49-F238E27FC236}">
                <a16:creationId xmlns:a16="http://schemas.microsoft.com/office/drawing/2014/main" id="{F7372ED5-0DA1-271F-1B17-AB2FAEF82A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92026" y="6046158"/>
            <a:ext cx="931985" cy="324641"/>
          </a:xfrm>
          <a:prstGeom prst="rect">
            <a:avLst/>
          </a:prstGeom>
        </p:spPr>
      </p:pic>
      <p:pic>
        <p:nvPicPr>
          <p:cNvPr id="9" name="Bilde 8" descr="Et bilde som inneholder flagg, tekst, symbol&#10;&#10;Automatisk generert beskrivelse">
            <a:extLst>
              <a:ext uri="{FF2B5EF4-FFF2-40B4-BE49-F238E27FC236}">
                <a16:creationId xmlns:a16="http://schemas.microsoft.com/office/drawing/2014/main" id="{E4C180E7-F6AD-21D7-4648-DC62F8F623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7611" y="5893804"/>
            <a:ext cx="1050192" cy="566119"/>
          </a:xfrm>
          <a:prstGeom prst="rect">
            <a:avLst/>
          </a:prstGeom>
        </p:spPr>
      </p:pic>
      <p:pic>
        <p:nvPicPr>
          <p:cNvPr id="10" name="Bilde 9" descr="Et bilde som inneholder logo, Grafikk, Font, symbol&#10;&#10;Automatisk generert beskrivelse">
            <a:extLst>
              <a:ext uri="{FF2B5EF4-FFF2-40B4-BE49-F238E27FC236}">
                <a16:creationId xmlns:a16="http://schemas.microsoft.com/office/drawing/2014/main" id="{10DB910B-5902-B9ED-D2CA-E40AFA7E2F7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76317" y="6046159"/>
            <a:ext cx="912446" cy="329359"/>
          </a:xfrm>
          <a:prstGeom prst="rect">
            <a:avLst/>
          </a:prstGeom>
        </p:spPr>
      </p:pic>
      <p:pic>
        <p:nvPicPr>
          <p:cNvPr id="11" name="Bilde 10" descr="Et bilde som inneholder Font, logo, Grafikk, tekst&#10;&#10;Automatisk generert beskrivelse">
            <a:extLst>
              <a:ext uri="{FF2B5EF4-FFF2-40B4-BE49-F238E27FC236}">
                <a16:creationId xmlns:a16="http://schemas.microsoft.com/office/drawing/2014/main" id="{58B1DDD0-B78E-42F4-A0B0-473D4550915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2031" y="6046159"/>
            <a:ext cx="923632" cy="324641"/>
          </a:xfrm>
          <a:prstGeom prst="rect">
            <a:avLst/>
          </a:prstGeom>
        </p:spPr>
      </p:pic>
      <p:pic>
        <p:nvPicPr>
          <p:cNvPr id="12" name="Bilde 11" descr="Et bilde som inneholder Grafikk, symbol, logo, grafisk design&#10;&#10;Automatisk generert beskrivelse">
            <a:extLst>
              <a:ext uri="{FF2B5EF4-FFF2-40B4-BE49-F238E27FC236}">
                <a16:creationId xmlns:a16="http://schemas.microsoft.com/office/drawing/2014/main" id="{F643E77C-6360-054F-F854-3F1ADAA7D72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515959" y="6046158"/>
            <a:ext cx="808893" cy="331200"/>
          </a:xfrm>
          <a:prstGeom prst="rect">
            <a:avLst/>
          </a:prstGeom>
        </p:spPr>
      </p:pic>
      <p:pic>
        <p:nvPicPr>
          <p:cNvPr id="13" name="Bilde 12" descr="Et bilde som inneholder silhuett, skygge&#10;&#10;Automatisk generert beskrivelse med lav konfidens">
            <a:extLst>
              <a:ext uri="{FF2B5EF4-FFF2-40B4-BE49-F238E27FC236}">
                <a16:creationId xmlns:a16="http://schemas.microsoft.com/office/drawing/2014/main" id="{69AEB46F-76AB-A45D-DF6A-7DBD2A03952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89751" y="6046158"/>
            <a:ext cx="1005840" cy="327528"/>
          </a:xfrm>
          <a:prstGeom prst="rect">
            <a:avLst/>
          </a:prstGeom>
        </p:spPr>
      </p:pic>
      <p:pic>
        <p:nvPicPr>
          <p:cNvPr id="14" name="Bilde 13" descr="Et bilde som inneholder Grafikk, skjermbilde, Font, logo&#10;&#10;Automatisk generert beskrivelse">
            <a:extLst>
              <a:ext uri="{FF2B5EF4-FFF2-40B4-BE49-F238E27FC236}">
                <a16:creationId xmlns:a16="http://schemas.microsoft.com/office/drawing/2014/main" id="{C1741AF0-D9C0-163C-66FB-F2AED32B26D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070716" y="6075777"/>
            <a:ext cx="747346" cy="178118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E7DF97BD-612A-6ED8-1D98-E5A222D9377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295175" y="6046158"/>
            <a:ext cx="601296" cy="600105"/>
          </a:xfrm>
          <a:prstGeom prst="rect">
            <a:avLst/>
          </a:prstGeom>
        </p:spPr>
      </p:pic>
      <p:pic>
        <p:nvPicPr>
          <p:cNvPr id="16" name="Bilde 15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53E71CEE-83FA-CCB2-FDFA-09FF5375EB9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37967" y="6074749"/>
            <a:ext cx="955431" cy="221015"/>
          </a:xfrm>
          <a:prstGeom prst="rect">
            <a:avLst/>
          </a:prstGeom>
        </p:spPr>
      </p:pic>
      <p:pic>
        <p:nvPicPr>
          <p:cNvPr id="17" name="Bilde 16" descr="Et bilde som inneholder Font, Grafikk, logo, tekst&#10;&#10;Automatisk generert beskrivelse">
            <a:extLst>
              <a:ext uri="{FF2B5EF4-FFF2-40B4-BE49-F238E27FC236}">
                <a16:creationId xmlns:a16="http://schemas.microsoft.com/office/drawing/2014/main" id="{E2996B27-2732-9EE7-693E-39AF699B59E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421105" y="6046158"/>
            <a:ext cx="1476976" cy="513155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C4B94CB-2307-2A7A-273E-8EB934367B4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465569" y="2760364"/>
            <a:ext cx="6141809" cy="65340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 #emneknagg, @brukernavn eller e-postadresse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6D5BCD-333E-E969-0A07-B45B0D60416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5028242" y="3683926"/>
            <a:ext cx="2284613" cy="164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1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9DE1D837-679C-B721-4D8C-79779ECA07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2D74F44-1CD6-E1AA-C043-A4E6F3484A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0576" y="4909410"/>
            <a:ext cx="5308251" cy="653403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44CB2C7-D609-9672-7577-9AEF9769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576" y="3476579"/>
            <a:ext cx="7315353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pic>
        <p:nvPicPr>
          <p:cNvPr id="3" name="Bilde 2" descr="Et bilde som inneholder Grafikk, grafisk design, skjermbilde, design&#10;&#10;KI-generert innhold kan være feil.">
            <a:extLst>
              <a:ext uri="{FF2B5EF4-FFF2-40B4-BE49-F238E27FC236}">
                <a16:creationId xmlns:a16="http://schemas.microsoft.com/office/drawing/2014/main" id="{82A36128-81E2-0F4B-F86B-6D573B584A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07190" y="486924"/>
            <a:ext cx="5484810" cy="5729267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D1E2539-15C1-7BB0-A09E-B5C8821DFEE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787749" y="6111383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184793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5038951-0F48-E9CA-2F36-9DF97FD988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8348" y="369541"/>
            <a:ext cx="1455847" cy="1049289"/>
          </a:xfrm>
          <a:prstGeom prst="rect">
            <a:avLst/>
          </a:prstGeom>
        </p:spPr>
      </p:pic>
      <p:sp>
        <p:nvSpPr>
          <p:cNvPr id="2" name="Rectangle 79">
            <a:extLst>
              <a:ext uri="{FF2B5EF4-FFF2-40B4-BE49-F238E27FC236}">
                <a16:creationId xmlns:a16="http://schemas.microsoft.com/office/drawing/2014/main" id="{CEF3DB56-8EF4-5CCC-91E9-B785096DA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613" y="1538417"/>
            <a:ext cx="5564045" cy="5038306"/>
          </a:xfrm>
          <a:prstGeom prst="rect">
            <a:avLst/>
          </a:prstGeom>
          <a:solidFill>
            <a:srgbClr val="008FA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Plassholder for bilde 11">
            <a:extLst>
              <a:ext uri="{FF2B5EF4-FFF2-40B4-BE49-F238E27FC236}">
                <a16:creationId xmlns:a16="http://schemas.microsoft.com/office/drawing/2014/main" id="{AC63CED0-79FB-221E-499E-460CBF3931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96217" y="1401813"/>
            <a:ext cx="5201578" cy="516189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F974654-A251-7CC8-D39C-2E1210F48A2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55652" y="3791171"/>
            <a:ext cx="5174607" cy="653403"/>
          </a:xfrm>
        </p:spPr>
        <p:txBody>
          <a:bodyPr>
            <a:no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157773-3148-7822-4FA8-1EB0BD478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52" y="2186854"/>
            <a:ext cx="5413666" cy="1325563"/>
          </a:xfrm>
        </p:spPr>
        <p:txBody>
          <a:bodyPr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B4BB99BA-DCFC-DB05-D0D0-3351DF3012D9}"/>
              </a:ext>
            </a:extLst>
          </p:cNvPr>
          <p:cNvSpPr txBox="1"/>
          <p:nvPr userDrawn="1"/>
        </p:nvSpPr>
        <p:spPr>
          <a:xfrm>
            <a:off x="8540376" y="6563711"/>
            <a:ext cx="3540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Foto: Navn </a:t>
            </a:r>
            <a:r>
              <a:rPr kumimoji="0" lang="nb-NO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Navnesen</a:t>
            </a:r>
            <a:endParaRPr kumimoji="0" lang="nb-NO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3B0D883-542B-BFA0-2927-A9D8E84470C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787749" y="6111383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1394575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0DC01BD9-8566-A062-A91B-91FDFE6A430C}"/>
              </a:ext>
            </a:extLst>
          </p:cNvPr>
          <p:cNvSpPr/>
          <p:nvPr userDrawn="1"/>
        </p:nvSpPr>
        <p:spPr>
          <a:xfrm>
            <a:off x="340658" y="269688"/>
            <a:ext cx="11510683" cy="6318623"/>
          </a:xfrm>
          <a:prstGeom prst="rect">
            <a:avLst/>
          </a:prstGeom>
          <a:solidFill>
            <a:srgbClr val="008FAD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9B13616-CED6-78AB-02D0-C3A14A68F25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61022" y="4976344"/>
            <a:ext cx="5308251" cy="653403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5DCC51-B552-F7D9-8F40-0AAD1B6502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1022" y="3543513"/>
            <a:ext cx="8001000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381D32-E1F4-2151-C7B8-E362F8C6F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96739F-6040-A89F-1BED-A967EDD1F4C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961021" y="6136258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715493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0DC01BD9-8566-A062-A91B-91FDFE6A430C}"/>
              </a:ext>
            </a:extLst>
          </p:cNvPr>
          <p:cNvSpPr/>
          <p:nvPr userDrawn="1"/>
        </p:nvSpPr>
        <p:spPr>
          <a:xfrm>
            <a:off x="340658" y="323476"/>
            <a:ext cx="11510683" cy="6318623"/>
          </a:xfrm>
          <a:prstGeom prst="rect">
            <a:avLst/>
          </a:prstGeom>
          <a:solidFill>
            <a:srgbClr val="E4D6DF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381D32-E1F4-2151-C7B8-E362F8C6F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F76012D-DFB9-6EAE-12A6-27C43687BF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43092" y="4976344"/>
            <a:ext cx="5308251" cy="653403"/>
          </a:xfrm>
        </p:spPr>
        <p:txBody>
          <a:bodyPr>
            <a:no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D1EB9B-432B-F589-392C-9657B4FCA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43092" y="3543513"/>
            <a:ext cx="7380202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pic>
        <p:nvPicPr>
          <p:cNvPr id="2" name="Bilde 1" descr="Et bilde som inneholder Grafikk, symbol, grafisk design, clip art&#10;&#10;KI-generert innhold kan være feil.">
            <a:extLst>
              <a:ext uri="{FF2B5EF4-FFF2-40B4-BE49-F238E27FC236}">
                <a16:creationId xmlns:a16="http://schemas.microsoft.com/office/drawing/2014/main" id="{59ACB510-5BE0-A400-45F1-EA8D31B342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29174" y="2539313"/>
            <a:ext cx="2639468" cy="3923818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FB21D0A-159D-5EE4-B97A-124D8D5CDFB6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943091" y="6126006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4057298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854" y="1804137"/>
            <a:ext cx="8787714" cy="4351338"/>
          </a:xfrm>
        </p:spPr>
        <p:txBody>
          <a:bodyPr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2F8542D-269D-B371-0576-27A140B634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2854" y="776204"/>
            <a:ext cx="8787714" cy="88586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skrive tittelen</a:t>
            </a:r>
            <a:endParaRPr lang="en-US" dirty="0"/>
          </a:p>
        </p:txBody>
      </p:sp>
      <p:pic>
        <p:nvPicPr>
          <p:cNvPr id="2" name="Bilde 1" descr="Et bilde som inneholder Grafikk, symbol, grafisk design, clip art&#10;&#10;KI-generert innhold kan være feil.">
            <a:extLst>
              <a:ext uri="{FF2B5EF4-FFF2-40B4-BE49-F238E27FC236}">
                <a16:creationId xmlns:a16="http://schemas.microsoft.com/office/drawing/2014/main" id="{F7A0EB2D-21BA-3AE4-64C7-2A025CEA0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45" y="4109784"/>
            <a:ext cx="1376093" cy="2045691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0EAAFB1C-B4F0-415F-F9C4-F20801B8A0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66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99120" y="743511"/>
            <a:ext cx="8001000" cy="88586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8FAD"/>
                </a:solidFill>
              </a:defRPr>
            </a:lvl1pPr>
          </a:lstStyle>
          <a:p>
            <a:r>
              <a:rPr lang="nb-NO" dirty="0"/>
              <a:t>Klikk for å skrive inn tittel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99120" y="1724853"/>
            <a:ext cx="4642021" cy="4488644"/>
          </a:xfrm>
        </p:spPr>
        <p:txBody>
          <a:bodyPr/>
          <a:lstStyle>
            <a:lvl1pPr>
              <a:buClr>
                <a:srgbClr val="008FAD"/>
              </a:buClr>
              <a:defRPr sz="2000"/>
            </a:lvl1pPr>
            <a:lvl2pPr>
              <a:buClr>
                <a:srgbClr val="008FAD"/>
              </a:buClr>
              <a:defRPr sz="1800"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Kulepunkt nivå nummer to</a:t>
            </a:r>
          </a:p>
        </p:txBody>
      </p:sp>
      <p:sp>
        <p:nvSpPr>
          <p:cNvPr id="4" name="Plassholder for bilde 11">
            <a:extLst>
              <a:ext uri="{FF2B5EF4-FFF2-40B4-BE49-F238E27FC236}">
                <a16:creationId xmlns:a16="http://schemas.microsoft.com/office/drawing/2014/main" id="{ABAA419F-1242-D1F0-77DD-7BFA4C43344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56471" y="1724853"/>
            <a:ext cx="5240345" cy="448864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pic>
        <p:nvPicPr>
          <p:cNvPr id="5" name="Bilde 4" descr="Et bilde som inneholder Grafikk, skjermbilde, design&#10;&#10;KI-generert innhold kan være feil.">
            <a:extLst>
              <a:ext uri="{FF2B5EF4-FFF2-40B4-BE49-F238E27FC236}">
                <a16:creationId xmlns:a16="http://schemas.microsoft.com/office/drawing/2014/main" id="{91F41CD5-453C-2E6B-F6D9-1BE610BFD2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709" y="4798535"/>
            <a:ext cx="1387081" cy="1414962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D63819F3-C336-719C-34B2-81ABA9563C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4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5038951-0F48-E9CA-2F36-9DF97FD988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8348" y="369541"/>
            <a:ext cx="1455847" cy="1049289"/>
          </a:xfrm>
          <a:prstGeom prst="rect">
            <a:avLst/>
          </a:prstGeom>
        </p:spPr>
      </p:pic>
      <p:sp>
        <p:nvSpPr>
          <p:cNvPr id="2" name="Rectangle 79">
            <a:extLst>
              <a:ext uri="{FF2B5EF4-FFF2-40B4-BE49-F238E27FC236}">
                <a16:creationId xmlns:a16="http://schemas.microsoft.com/office/drawing/2014/main" id="{CEF3DB56-8EF4-5CCC-91E9-B785096DA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613" y="1538417"/>
            <a:ext cx="5564045" cy="5038306"/>
          </a:xfrm>
          <a:prstGeom prst="rect">
            <a:avLst/>
          </a:prstGeom>
          <a:solidFill>
            <a:srgbClr val="E5D6E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O"/>
          </a:p>
        </p:txBody>
      </p:sp>
      <p:sp>
        <p:nvSpPr>
          <p:cNvPr id="4" name="Plassholder for bilde 11">
            <a:extLst>
              <a:ext uri="{FF2B5EF4-FFF2-40B4-BE49-F238E27FC236}">
                <a16:creationId xmlns:a16="http://schemas.microsoft.com/office/drawing/2014/main" id="{AC63CED0-79FB-221E-499E-460CBF3931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96217" y="1401813"/>
            <a:ext cx="5201578" cy="516189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F974654-A251-7CC8-D39C-2E1210F48A2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55652" y="3791171"/>
            <a:ext cx="5174607" cy="653403"/>
          </a:xfrm>
        </p:spPr>
        <p:txBody>
          <a:bodyPr>
            <a:no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157773-3148-7822-4FA8-1EB0BD478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52" y="2186854"/>
            <a:ext cx="5413666" cy="1325563"/>
          </a:xfrm>
        </p:spPr>
        <p:txBody>
          <a:bodyPr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B4BB99BA-DCFC-DB05-D0D0-3351DF3012D9}"/>
              </a:ext>
            </a:extLst>
          </p:cNvPr>
          <p:cNvSpPr txBox="1"/>
          <p:nvPr userDrawn="1"/>
        </p:nvSpPr>
        <p:spPr>
          <a:xfrm>
            <a:off x="8540376" y="6563711"/>
            <a:ext cx="3540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900" dirty="0"/>
              <a:t>Foto: Navn </a:t>
            </a:r>
            <a:r>
              <a:rPr lang="nb-NO" sz="900" dirty="0" err="1"/>
              <a:t>Navnesen</a:t>
            </a:r>
            <a:endParaRPr lang="nb-NO" sz="9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68B5750-46FD-D303-828B-F173F465AD6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787749" y="6111383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706974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tekst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793362F7-C71F-3B44-10A8-2F5D1165F7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56535"/>
            <a:ext cx="10479600" cy="52322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</a:t>
            </a:r>
            <a:r>
              <a:rPr lang="nb-NO" dirty="0" err="1"/>
              <a:t>tittelen</a:t>
            </a:r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4129321-0EAE-FDE1-D73A-E9F8862285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09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med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1CAC66F0-1A5E-ACBD-4B20-FD99FA3BF6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3094" y="991827"/>
            <a:ext cx="9487865" cy="52322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</a:t>
            </a:r>
            <a:r>
              <a:rPr lang="nb-NO" dirty="0" err="1"/>
              <a:t>tittelen</a:t>
            </a:r>
            <a:endParaRPr lang="nb-NO" dirty="0"/>
          </a:p>
        </p:txBody>
      </p:sp>
      <p:sp>
        <p:nvSpPr>
          <p:cNvPr id="9" name="Plassholder for bilde 11">
            <a:extLst>
              <a:ext uri="{FF2B5EF4-FFF2-40B4-BE49-F238E27FC236}">
                <a16:creationId xmlns:a16="http://schemas.microsoft.com/office/drawing/2014/main" id="{EAF7953B-429C-4369-2B84-BCBBF85CFA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1790641"/>
            <a:ext cx="5240345" cy="223828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1" name="Plassholder for bilde 11">
            <a:extLst>
              <a:ext uri="{FF2B5EF4-FFF2-40B4-BE49-F238E27FC236}">
                <a16:creationId xmlns:a16="http://schemas.microsoft.com/office/drawing/2014/main" id="{8AF6DD29-2FE7-B0EC-50BD-70DC41B19C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8400" y="4117124"/>
            <a:ext cx="5240345" cy="225149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A86D574-22BC-F40B-1C81-34C29515F20B}"/>
              </a:ext>
            </a:extLst>
          </p:cNvPr>
          <p:cNvSpPr txBox="1"/>
          <p:nvPr userDrawn="1"/>
        </p:nvSpPr>
        <p:spPr>
          <a:xfrm>
            <a:off x="1263094" y="1790641"/>
            <a:ext cx="477314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Klikk for å legge inn tekst, eller klikk på ikonet under for å opprette tabell, diagram eller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SmartArt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Bilde 2" descr="Et bilde som inneholder Grafikk, symbol, grafisk design, clip art&#10;&#10;KI-generert innhold kan være feil.">
            <a:extLst>
              <a:ext uri="{FF2B5EF4-FFF2-40B4-BE49-F238E27FC236}">
                <a16:creationId xmlns:a16="http://schemas.microsoft.com/office/drawing/2014/main" id="{674259DA-5616-949E-C802-017EED95CB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45" y="4109784"/>
            <a:ext cx="1376093" cy="204569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BCD175B1-427D-BAA7-0B65-2450857109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18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side">
    <p:bg>
      <p:bgPr>
        <a:solidFill>
          <a:srgbClr val="008FAD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37703" y="1306641"/>
            <a:ext cx="6384324" cy="3419818"/>
          </a:xfrm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None/>
              <a:defRPr sz="3600" b="1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skrive inn sitat</a:t>
            </a:r>
          </a:p>
        </p:txBody>
      </p:sp>
      <p:pic>
        <p:nvPicPr>
          <p:cNvPr id="4" name="Grafikk 11" descr="Sitattegn">
            <a:extLst>
              <a:ext uri="{FF2B5EF4-FFF2-40B4-BE49-F238E27FC236}">
                <a16:creationId xmlns:a16="http://schemas.microsoft.com/office/drawing/2014/main" id="{64B0AA59-459E-B0DA-8F80-DB355E5028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7437" y="1259147"/>
            <a:ext cx="1417304" cy="1118342"/>
          </a:xfrm>
          <a:prstGeom prst="rect">
            <a:avLst/>
          </a:prstGeom>
        </p:spPr>
      </p:pic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59EEA22C-469E-DAAE-375E-42CA25E2F2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77286" y="5189727"/>
            <a:ext cx="6220143" cy="69215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nb-NO" dirty="0"/>
              <a:t>- </a:t>
            </a:r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inn </a:t>
            </a:r>
            <a:r>
              <a:rPr lang="nb-NO" dirty="0" err="1"/>
              <a:t>forfatter</a:t>
            </a:r>
            <a:r>
              <a:rPr lang="nb-NO" dirty="0"/>
              <a:t>/</a:t>
            </a:r>
            <a:r>
              <a:rPr lang="nb-NO" dirty="0" err="1"/>
              <a:t>navn</a:t>
            </a:r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AA74857-54A2-737F-959C-ABE65EDE61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67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7BAB7F-F97A-2660-623B-BC6A81A05722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852302" y="1635741"/>
            <a:ext cx="9836293" cy="458567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4170C13-005C-F039-8CDE-BC441ADCD8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302" y="442779"/>
            <a:ext cx="9802311" cy="921917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skrive inn tittel</a:t>
            </a:r>
            <a:endParaRPr lang="en-US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A0C4CA1-03CA-A4BC-FAD7-070760E1F4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8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ver hele si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DE5CA5-BD84-892C-C369-6B2AC0FE1C33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12191999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pic>
        <p:nvPicPr>
          <p:cNvPr id="5" name="Bilde 4" descr="Et bilde som inneholder person, klær, sko, utendørs&#10;&#10;Automatisk generert beskrivelse">
            <a:extLst>
              <a:ext uri="{FF2B5EF4-FFF2-40B4-BE49-F238E27FC236}">
                <a16:creationId xmlns:a16="http://schemas.microsoft.com/office/drawing/2014/main" id="{0F6DD333-C23D-37E6-5C27-CA3375D32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CA81177F-32D1-2788-F9E1-8E02FEDD6754}"/>
              </a:ext>
            </a:extLst>
          </p:cNvPr>
          <p:cNvSpPr txBox="1"/>
          <p:nvPr userDrawn="1"/>
        </p:nvSpPr>
        <p:spPr>
          <a:xfrm>
            <a:off x="10712823" y="6523922"/>
            <a:ext cx="14717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Foto: Navn </a:t>
            </a:r>
            <a:r>
              <a:rPr kumimoji="0" lang="nb-NO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Navnesen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1332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ver hele sid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48AF93A-0FFB-A9AD-9885-938CC1B4CC2F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0" y="0"/>
            <a:ext cx="12191999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 som dekker hele siden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60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e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E573C6AC-9024-0593-E32D-030CBE75EA18}"/>
              </a:ext>
            </a:extLst>
          </p:cNvPr>
          <p:cNvSpPr/>
          <p:nvPr userDrawn="1"/>
        </p:nvSpPr>
        <p:spPr>
          <a:xfrm>
            <a:off x="0" y="0"/>
            <a:ext cx="12192000" cy="5600700"/>
          </a:xfrm>
          <a:prstGeom prst="rect">
            <a:avLst/>
          </a:prstGeom>
          <a:solidFill>
            <a:srgbClr val="008FA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6CD8A36-6D89-5EF7-ED88-9C134DBBC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27394"/>
            <a:ext cx="10515600" cy="1076497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Skriv inn «Takk for meg!» eller lignende</a:t>
            </a:r>
          </a:p>
        </p:txBody>
      </p:sp>
      <p:pic>
        <p:nvPicPr>
          <p:cNvPr id="8" name="Bilde 7" descr="Et bilde som inneholder symbol, logo, Grafikk&#10;&#10;Automatisk generert beskrivelse">
            <a:extLst>
              <a:ext uri="{FF2B5EF4-FFF2-40B4-BE49-F238E27FC236}">
                <a16:creationId xmlns:a16="http://schemas.microsoft.com/office/drawing/2014/main" id="{F7372ED5-0DA1-271F-1B17-AB2FAEF82A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92026" y="6046158"/>
            <a:ext cx="931985" cy="324641"/>
          </a:xfrm>
          <a:prstGeom prst="rect">
            <a:avLst/>
          </a:prstGeom>
        </p:spPr>
      </p:pic>
      <p:pic>
        <p:nvPicPr>
          <p:cNvPr id="9" name="Bilde 8" descr="Et bilde som inneholder flagg, tekst, symbol&#10;&#10;Automatisk generert beskrivelse">
            <a:extLst>
              <a:ext uri="{FF2B5EF4-FFF2-40B4-BE49-F238E27FC236}">
                <a16:creationId xmlns:a16="http://schemas.microsoft.com/office/drawing/2014/main" id="{E4C180E7-F6AD-21D7-4648-DC62F8F623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7611" y="5893804"/>
            <a:ext cx="1050192" cy="566119"/>
          </a:xfrm>
          <a:prstGeom prst="rect">
            <a:avLst/>
          </a:prstGeom>
        </p:spPr>
      </p:pic>
      <p:pic>
        <p:nvPicPr>
          <p:cNvPr id="10" name="Bilde 9" descr="Et bilde som inneholder logo, Grafikk, Font, symbol&#10;&#10;Automatisk generert beskrivelse">
            <a:extLst>
              <a:ext uri="{FF2B5EF4-FFF2-40B4-BE49-F238E27FC236}">
                <a16:creationId xmlns:a16="http://schemas.microsoft.com/office/drawing/2014/main" id="{10DB910B-5902-B9ED-D2CA-E40AFA7E2F7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76317" y="6046159"/>
            <a:ext cx="912446" cy="329359"/>
          </a:xfrm>
          <a:prstGeom prst="rect">
            <a:avLst/>
          </a:prstGeom>
        </p:spPr>
      </p:pic>
      <p:pic>
        <p:nvPicPr>
          <p:cNvPr id="11" name="Bilde 10" descr="Et bilde som inneholder Font, logo, Grafikk, tekst&#10;&#10;Automatisk generert beskrivelse">
            <a:extLst>
              <a:ext uri="{FF2B5EF4-FFF2-40B4-BE49-F238E27FC236}">
                <a16:creationId xmlns:a16="http://schemas.microsoft.com/office/drawing/2014/main" id="{58B1DDD0-B78E-42F4-A0B0-473D4550915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2031" y="6046159"/>
            <a:ext cx="923632" cy="324641"/>
          </a:xfrm>
          <a:prstGeom prst="rect">
            <a:avLst/>
          </a:prstGeom>
        </p:spPr>
      </p:pic>
      <p:pic>
        <p:nvPicPr>
          <p:cNvPr id="12" name="Bilde 11" descr="Et bilde som inneholder Grafikk, symbol, logo, grafisk design&#10;&#10;Automatisk generert beskrivelse">
            <a:extLst>
              <a:ext uri="{FF2B5EF4-FFF2-40B4-BE49-F238E27FC236}">
                <a16:creationId xmlns:a16="http://schemas.microsoft.com/office/drawing/2014/main" id="{F643E77C-6360-054F-F854-3F1ADAA7D72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515959" y="6046158"/>
            <a:ext cx="808893" cy="331200"/>
          </a:xfrm>
          <a:prstGeom prst="rect">
            <a:avLst/>
          </a:prstGeom>
        </p:spPr>
      </p:pic>
      <p:pic>
        <p:nvPicPr>
          <p:cNvPr id="13" name="Bilde 12" descr="Et bilde som inneholder silhuett, skygge&#10;&#10;Automatisk generert beskrivelse med lav konfidens">
            <a:extLst>
              <a:ext uri="{FF2B5EF4-FFF2-40B4-BE49-F238E27FC236}">
                <a16:creationId xmlns:a16="http://schemas.microsoft.com/office/drawing/2014/main" id="{69AEB46F-76AB-A45D-DF6A-7DBD2A03952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89751" y="6046158"/>
            <a:ext cx="1005840" cy="327528"/>
          </a:xfrm>
          <a:prstGeom prst="rect">
            <a:avLst/>
          </a:prstGeom>
        </p:spPr>
      </p:pic>
      <p:pic>
        <p:nvPicPr>
          <p:cNvPr id="14" name="Bilde 13" descr="Et bilde som inneholder Grafikk, skjermbilde, Font, logo&#10;&#10;Automatisk generert beskrivelse">
            <a:extLst>
              <a:ext uri="{FF2B5EF4-FFF2-40B4-BE49-F238E27FC236}">
                <a16:creationId xmlns:a16="http://schemas.microsoft.com/office/drawing/2014/main" id="{C1741AF0-D9C0-163C-66FB-F2AED32B26D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070716" y="6075777"/>
            <a:ext cx="747346" cy="178118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E7DF97BD-612A-6ED8-1D98-E5A222D9377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295175" y="6046158"/>
            <a:ext cx="601296" cy="600105"/>
          </a:xfrm>
          <a:prstGeom prst="rect">
            <a:avLst/>
          </a:prstGeom>
        </p:spPr>
      </p:pic>
      <p:pic>
        <p:nvPicPr>
          <p:cNvPr id="16" name="Bilde 15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53E71CEE-83FA-CCB2-FDFA-09FF5375EB9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37967" y="6074749"/>
            <a:ext cx="955431" cy="221015"/>
          </a:xfrm>
          <a:prstGeom prst="rect">
            <a:avLst/>
          </a:prstGeom>
        </p:spPr>
      </p:pic>
      <p:pic>
        <p:nvPicPr>
          <p:cNvPr id="17" name="Bilde 16" descr="Et bilde som inneholder Font, Grafikk, logo, tekst&#10;&#10;Automatisk generert beskrivelse">
            <a:extLst>
              <a:ext uri="{FF2B5EF4-FFF2-40B4-BE49-F238E27FC236}">
                <a16:creationId xmlns:a16="http://schemas.microsoft.com/office/drawing/2014/main" id="{E2996B27-2732-9EE7-693E-39AF699B59E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421105" y="6046158"/>
            <a:ext cx="1476976" cy="513155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C4B94CB-2307-2A7A-273E-8EB934367B4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465569" y="2760364"/>
            <a:ext cx="6141809" cy="65340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 #emneknagg, @brukernavn eller e-postadresse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6D5BCD-333E-E969-0A07-B45B0D60416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5028242" y="3683926"/>
            <a:ext cx="2284613" cy="164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069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9DE1D837-679C-B721-4D8C-79779ECA07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2D74F44-1CD6-E1AA-C043-A4E6F3484AE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0576" y="4909410"/>
            <a:ext cx="5308251" cy="653403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44CB2C7-D609-9672-7577-9AEF9769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576" y="3476579"/>
            <a:ext cx="7315353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pic>
        <p:nvPicPr>
          <p:cNvPr id="5" name="Bilde 4" descr="Et bilde som inneholder Grafikk, grafisk design, skjermbilde, rød&#10;&#10;KI-generert innhold kan være feil.">
            <a:extLst>
              <a:ext uri="{FF2B5EF4-FFF2-40B4-BE49-F238E27FC236}">
                <a16:creationId xmlns:a16="http://schemas.microsoft.com/office/drawing/2014/main" id="{792E3D10-B10F-B748-F721-D2B60529E8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1026" y="445107"/>
            <a:ext cx="5480974" cy="5725260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DE13B3D-C545-C276-1167-25E71CAFD97F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787749" y="6111383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407207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5038951-0F48-E9CA-2F36-9DF97FD988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8348" y="369541"/>
            <a:ext cx="1455847" cy="1049289"/>
          </a:xfrm>
          <a:prstGeom prst="rect">
            <a:avLst/>
          </a:prstGeom>
        </p:spPr>
      </p:pic>
      <p:sp>
        <p:nvSpPr>
          <p:cNvPr id="2" name="Rectangle 79">
            <a:extLst>
              <a:ext uri="{FF2B5EF4-FFF2-40B4-BE49-F238E27FC236}">
                <a16:creationId xmlns:a16="http://schemas.microsoft.com/office/drawing/2014/main" id="{CEF3DB56-8EF4-5CCC-91E9-B785096DA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613" y="1538417"/>
            <a:ext cx="5564045" cy="5038306"/>
          </a:xfrm>
          <a:prstGeom prst="rect">
            <a:avLst/>
          </a:prstGeom>
          <a:solidFill>
            <a:srgbClr val="EAE1A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Plassholder for bilde 11">
            <a:extLst>
              <a:ext uri="{FF2B5EF4-FFF2-40B4-BE49-F238E27FC236}">
                <a16:creationId xmlns:a16="http://schemas.microsoft.com/office/drawing/2014/main" id="{AC63CED0-79FB-221E-499E-460CBF3931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96217" y="1401813"/>
            <a:ext cx="5201578" cy="5161898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F974654-A251-7CC8-D39C-2E1210F48A2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55652" y="3791171"/>
            <a:ext cx="5174607" cy="653403"/>
          </a:xfrm>
        </p:spPr>
        <p:txBody>
          <a:bodyPr>
            <a:no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157773-3148-7822-4FA8-1EB0BD478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52" y="2186854"/>
            <a:ext cx="5413666" cy="1325563"/>
          </a:xfrm>
        </p:spPr>
        <p:txBody>
          <a:bodyPr>
            <a:no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445446F-3261-80F4-41C2-1B3B3747116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787749" y="6111383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3251324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0DC01BD9-8566-A062-A91B-91FDFE6A430C}"/>
              </a:ext>
            </a:extLst>
          </p:cNvPr>
          <p:cNvSpPr/>
          <p:nvPr userDrawn="1"/>
        </p:nvSpPr>
        <p:spPr>
          <a:xfrm>
            <a:off x="340658" y="269688"/>
            <a:ext cx="11510683" cy="6318623"/>
          </a:xfrm>
          <a:prstGeom prst="rect">
            <a:avLst/>
          </a:prstGeom>
          <a:solidFill>
            <a:srgbClr val="EAE1A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9B13616-CED6-78AB-02D0-C3A14A68F25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61022" y="4976344"/>
            <a:ext cx="5308251" cy="653403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5DCC51-B552-F7D9-8F40-0AAD1B6502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1022" y="3543513"/>
            <a:ext cx="8001000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381D32-E1F4-2151-C7B8-E362F8C6F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E1EBC-B47A-494B-2DE6-B158DF5E6F0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961021" y="6136258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368474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0DC01BD9-8566-A062-A91B-91FDFE6A430C}"/>
              </a:ext>
            </a:extLst>
          </p:cNvPr>
          <p:cNvSpPr/>
          <p:nvPr userDrawn="1"/>
        </p:nvSpPr>
        <p:spPr>
          <a:xfrm>
            <a:off x="340658" y="269688"/>
            <a:ext cx="11510683" cy="6318623"/>
          </a:xfrm>
          <a:prstGeom prst="rect">
            <a:avLst/>
          </a:prstGeom>
          <a:solidFill>
            <a:srgbClr val="E4D6DF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9B13616-CED6-78AB-02D0-C3A14A68F25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61022" y="4976344"/>
            <a:ext cx="5308251" cy="653403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5DCC51-B552-F7D9-8F40-0AAD1B6502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1022" y="3543513"/>
            <a:ext cx="8001000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381D32-E1F4-2151-C7B8-E362F8C6F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DC10C-B465-840A-D0E7-3F5D720F23F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961022" y="6136258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3825379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0DC01BD9-8566-A062-A91B-91FDFE6A430C}"/>
              </a:ext>
            </a:extLst>
          </p:cNvPr>
          <p:cNvSpPr/>
          <p:nvPr userDrawn="1"/>
        </p:nvSpPr>
        <p:spPr>
          <a:xfrm>
            <a:off x="340658" y="323476"/>
            <a:ext cx="11510683" cy="6318623"/>
          </a:xfrm>
          <a:prstGeom prst="rect">
            <a:avLst/>
          </a:prstGeom>
          <a:solidFill>
            <a:srgbClr val="EAE1A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381D32-E1F4-2151-C7B8-E362F8C6F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F76012D-DFB9-6EAE-12A6-27C43687BF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43092" y="4976344"/>
            <a:ext cx="5308251" cy="653403"/>
          </a:xfrm>
        </p:spPr>
        <p:txBody>
          <a:bodyPr>
            <a:no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D1EB9B-432B-F589-392C-9657B4FCA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43092" y="3543513"/>
            <a:ext cx="7380202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pic>
        <p:nvPicPr>
          <p:cNvPr id="5" name="Bilde 4" descr="Et bilde som inneholder Grafikk, symbol, logo, Font&#10;&#10;KI-generert innhold kan være feil.">
            <a:extLst>
              <a:ext uri="{FF2B5EF4-FFF2-40B4-BE49-F238E27FC236}">
                <a16:creationId xmlns:a16="http://schemas.microsoft.com/office/drawing/2014/main" id="{CCF3F167-F78F-C74A-0217-DA1280C0C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29174" y="2545492"/>
            <a:ext cx="2639468" cy="3923817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923714D-A9C4-7A10-D67D-2C9D8C957CE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943091" y="6132184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9898645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854" y="1804137"/>
            <a:ext cx="8787714" cy="4351338"/>
          </a:xfrm>
        </p:spPr>
        <p:txBody>
          <a:bodyPr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2F8542D-269D-B371-0576-27A140B634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2854" y="776204"/>
            <a:ext cx="8787714" cy="88586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skrive tittelen</a:t>
            </a:r>
            <a:endParaRPr lang="en-US" dirty="0"/>
          </a:p>
        </p:txBody>
      </p:sp>
      <p:pic>
        <p:nvPicPr>
          <p:cNvPr id="5" name="Bilde 4" descr="Et bilde som inneholder Grafikk, symbol, logo, Font&#10;&#10;KI-generert innhold kan være feil.">
            <a:extLst>
              <a:ext uri="{FF2B5EF4-FFF2-40B4-BE49-F238E27FC236}">
                <a16:creationId xmlns:a16="http://schemas.microsoft.com/office/drawing/2014/main" id="{010649F6-9F1D-ACCD-60D0-3B8CC5FB57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32" y="4109784"/>
            <a:ext cx="1376093" cy="204569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0C510D17-CB42-0521-17DF-4FAD6308F8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04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99120" y="743511"/>
            <a:ext cx="8001000" cy="88586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8FAD"/>
                </a:solidFill>
              </a:defRPr>
            </a:lvl1pPr>
          </a:lstStyle>
          <a:p>
            <a:r>
              <a:rPr lang="nb-NO" dirty="0"/>
              <a:t>Klikk for å skrive inn tittel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99120" y="1724853"/>
            <a:ext cx="4642021" cy="4488644"/>
          </a:xfrm>
        </p:spPr>
        <p:txBody>
          <a:bodyPr/>
          <a:lstStyle>
            <a:lvl1pPr>
              <a:buClr>
                <a:srgbClr val="008FAD"/>
              </a:buClr>
              <a:defRPr sz="2000"/>
            </a:lvl1pPr>
            <a:lvl2pPr>
              <a:buClr>
                <a:srgbClr val="008FAD"/>
              </a:buClr>
              <a:defRPr sz="1800"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Kulepunkt nivå nummer to</a:t>
            </a:r>
          </a:p>
        </p:txBody>
      </p:sp>
      <p:sp>
        <p:nvSpPr>
          <p:cNvPr id="4" name="Plassholder for bilde 11">
            <a:extLst>
              <a:ext uri="{FF2B5EF4-FFF2-40B4-BE49-F238E27FC236}">
                <a16:creationId xmlns:a16="http://schemas.microsoft.com/office/drawing/2014/main" id="{ABAA419F-1242-D1F0-77DD-7BFA4C43344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56471" y="1724853"/>
            <a:ext cx="5240345" cy="448864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pic>
        <p:nvPicPr>
          <p:cNvPr id="9" name="Bilde 8" descr="Et bilde som inneholder rød, design&#10;&#10;KI-generert innhold kan være feil.">
            <a:extLst>
              <a:ext uri="{FF2B5EF4-FFF2-40B4-BE49-F238E27FC236}">
                <a16:creationId xmlns:a16="http://schemas.microsoft.com/office/drawing/2014/main" id="{07186517-19DD-716B-CF1F-644675B8F7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709" y="4798535"/>
            <a:ext cx="1387081" cy="141496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2F3EF74-4A02-054C-5F0E-A3432E8858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429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tekst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793362F7-C71F-3B44-10A8-2F5D1165F7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56535"/>
            <a:ext cx="10479600" cy="52322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</a:t>
            </a:r>
            <a:r>
              <a:rPr lang="nb-NO" dirty="0" err="1"/>
              <a:t>tittelen</a:t>
            </a:r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31DC270-9A91-438E-57FD-F5359502BF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3998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med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1CAC66F0-1A5E-ACBD-4B20-FD99FA3BF6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3094" y="991827"/>
            <a:ext cx="9487865" cy="52322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</a:t>
            </a:r>
            <a:r>
              <a:rPr lang="nb-NO" dirty="0" err="1"/>
              <a:t>tittelen</a:t>
            </a:r>
            <a:endParaRPr lang="nb-NO" dirty="0"/>
          </a:p>
        </p:txBody>
      </p:sp>
      <p:sp>
        <p:nvSpPr>
          <p:cNvPr id="9" name="Plassholder for bilde 11">
            <a:extLst>
              <a:ext uri="{FF2B5EF4-FFF2-40B4-BE49-F238E27FC236}">
                <a16:creationId xmlns:a16="http://schemas.microsoft.com/office/drawing/2014/main" id="{EAF7953B-429C-4369-2B84-BCBBF85CFA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1790641"/>
            <a:ext cx="5240345" cy="223828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1" name="Plassholder for bilde 11">
            <a:extLst>
              <a:ext uri="{FF2B5EF4-FFF2-40B4-BE49-F238E27FC236}">
                <a16:creationId xmlns:a16="http://schemas.microsoft.com/office/drawing/2014/main" id="{8AF6DD29-2FE7-B0EC-50BD-70DC41B19C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8400" y="4117124"/>
            <a:ext cx="5240345" cy="225149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A86D574-22BC-F40B-1C81-34C29515F20B}"/>
              </a:ext>
            </a:extLst>
          </p:cNvPr>
          <p:cNvSpPr txBox="1"/>
          <p:nvPr userDrawn="1"/>
        </p:nvSpPr>
        <p:spPr>
          <a:xfrm>
            <a:off x="1263094" y="1790641"/>
            <a:ext cx="477314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Klikk for å legge inn tekst, eller klikk på ikonet under for å opprette tabell, diagram eller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SmartArt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Bilde 3" descr="Et bilde som inneholder Grafikk, symbol, logo, Font&#10;&#10;KI-generert innhold kan være feil.">
            <a:extLst>
              <a:ext uri="{FF2B5EF4-FFF2-40B4-BE49-F238E27FC236}">
                <a16:creationId xmlns:a16="http://schemas.microsoft.com/office/drawing/2014/main" id="{29AC7F6C-6820-3B08-8EF0-449AF0CD9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32" y="4109784"/>
            <a:ext cx="1376093" cy="204569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622A3394-BC47-E98B-9268-C020D4DEF8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742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side">
    <p:bg>
      <p:bgPr>
        <a:solidFill>
          <a:srgbClr val="EAE1A3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37703" y="1306641"/>
            <a:ext cx="6384324" cy="3419818"/>
          </a:xfrm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None/>
              <a:defRPr sz="3600" b="1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skrive inn sitat</a:t>
            </a:r>
          </a:p>
        </p:txBody>
      </p:sp>
      <p:pic>
        <p:nvPicPr>
          <p:cNvPr id="4" name="Grafikk 11" descr="Sitattegn">
            <a:extLst>
              <a:ext uri="{FF2B5EF4-FFF2-40B4-BE49-F238E27FC236}">
                <a16:creationId xmlns:a16="http://schemas.microsoft.com/office/drawing/2014/main" id="{64B0AA59-459E-B0DA-8F80-DB355E5028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7437" y="1259147"/>
            <a:ext cx="1417304" cy="1118342"/>
          </a:xfrm>
          <a:prstGeom prst="rect">
            <a:avLst/>
          </a:prstGeom>
        </p:spPr>
      </p:pic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59EEA22C-469E-DAAE-375E-42CA25E2F2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77286" y="5189727"/>
            <a:ext cx="6220143" cy="69215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nb-NO" dirty="0"/>
              <a:t>- </a:t>
            </a:r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inn </a:t>
            </a:r>
            <a:r>
              <a:rPr lang="nb-NO" dirty="0" err="1"/>
              <a:t>forfatter</a:t>
            </a:r>
            <a:r>
              <a:rPr lang="nb-NO" dirty="0"/>
              <a:t>/</a:t>
            </a:r>
            <a:r>
              <a:rPr lang="nb-NO" dirty="0" err="1"/>
              <a:t>navn</a:t>
            </a:r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F723B983-888D-2CEE-18A1-85D5DE9DB8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145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7BAB7F-F97A-2660-623B-BC6A81A05722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852302" y="1635741"/>
            <a:ext cx="9836293" cy="458567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4170C13-005C-F039-8CDE-BC441ADCD8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302" y="442779"/>
            <a:ext cx="9802311" cy="921917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skrive inn tittel</a:t>
            </a:r>
            <a:endParaRPr lang="en-US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5027C56-0082-31FE-BBBB-F4127DE5E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668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ver hele si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DE5CA5-BD84-892C-C369-6B2AC0FE1C33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12191999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pic>
        <p:nvPicPr>
          <p:cNvPr id="5" name="Bilde 4" descr="Et bilde som inneholder person, klær, sko, utendørs&#10;&#10;Automatisk generert beskrivelse">
            <a:extLst>
              <a:ext uri="{FF2B5EF4-FFF2-40B4-BE49-F238E27FC236}">
                <a16:creationId xmlns:a16="http://schemas.microsoft.com/office/drawing/2014/main" id="{0F6DD333-C23D-37E6-5C27-CA3375D32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CA81177F-32D1-2788-F9E1-8E02FEDD6754}"/>
              </a:ext>
            </a:extLst>
          </p:cNvPr>
          <p:cNvSpPr txBox="1"/>
          <p:nvPr userDrawn="1"/>
        </p:nvSpPr>
        <p:spPr>
          <a:xfrm>
            <a:off x="10712823" y="6523922"/>
            <a:ext cx="14717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Foto: Navn </a:t>
            </a:r>
            <a:r>
              <a:rPr kumimoji="0" lang="nb-NO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Navnesen</a:t>
            </a:r>
            <a:r>
              <a:rPr kumimoji="0" lang="nb-NO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97195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ver hele sid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48AF93A-0FFB-A9AD-9885-938CC1B4CC2F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0" y="0"/>
            <a:ext cx="12191999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 som dekker hele siden</a:t>
            </a:r>
            <a:endParaRPr lang="en-US" dirty="0"/>
          </a:p>
        </p:txBody>
      </p:sp>
      <p:sp>
        <p:nvSpPr>
          <p:cNvPr id="3" name="Plassholder for tekst 6">
            <a:extLst>
              <a:ext uri="{FF2B5EF4-FFF2-40B4-BE49-F238E27FC236}">
                <a16:creationId xmlns:a16="http://schemas.microsoft.com/office/drawing/2014/main" id="{0A381F51-4866-890D-FAD4-D50E607146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8390" y="6431685"/>
            <a:ext cx="5240338" cy="178666"/>
          </a:xfrm>
        </p:spPr>
        <p:txBody>
          <a:bodyPr/>
          <a:lstStyle>
            <a:lvl1pPr marL="0" indent="0" algn="r">
              <a:buNone/>
              <a:defRPr lang="nb-NO" sz="90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nb-NO" dirty="0">
                <a:effectLst/>
                <a:latin typeface="Calibri" panose="020F0502020204030204" pitchFamily="34" charset="0"/>
              </a:rPr>
              <a:t>Foto: Navn </a:t>
            </a:r>
            <a:r>
              <a:rPr lang="nb-NO" dirty="0" err="1">
                <a:effectLst/>
                <a:latin typeface="Calibri" panose="020F0502020204030204" pitchFamily="34" charset="0"/>
              </a:rPr>
              <a:t>Navnesen</a:t>
            </a:r>
            <a:r>
              <a:rPr lang="nb-NO" dirty="0">
                <a:effectLst/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18689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e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E573C6AC-9024-0593-E32D-030CBE75EA18}"/>
              </a:ext>
            </a:extLst>
          </p:cNvPr>
          <p:cNvSpPr/>
          <p:nvPr userDrawn="1"/>
        </p:nvSpPr>
        <p:spPr>
          <a:xfrm>
            <a:off x="0" y="0"/>
            <a:ext cx="12192000" cy="5600700"/>
          </a:xfrm>
          <a:prstGeom prst="rect">
            <a:avLst/>
          </a:prstGeom>
          <a:solidFill>
            <a:srgbClr val="EAE1A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6CD8A36-6D89-5EF7-ED88-9C134DBBC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27394"/>
            <a:ext cx="10515600" cy="1076497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Skriv inn «Takk for meg!» eller lignende</a:t>
            </a:r>
          </a:p>
        </p:txBody>
      </p:sp>
      <p:pic>
        <p:nvPicPr>
          <p:cNvPr id="8" name="Bilde 7" descr="Et bilde som inneholder symbol, logo, Grafikk&#10;&#10;Automatisk generert beskrivelse">
            <a:extLst>
              <a:ext uri="{FF2B5EF4-FFF2-40B4-BE49-F238E27FC236}">
                <a16:creationId xmlns:a16="http://schemas.microsoft.com/office/drawing/2014/main" id="{F7372ED5-0DA1-271F-1B17-AB2FAEF82A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92026" y="6046158"/>
            <a:ext cx="931985" cy="324641"/>
          </a:xfrm>
          <a:prstGeom prst="rect">
            <a:avLst/>
          </a:prstGeom>
        </p:spPr>
      </p:pic>
      <p:pic>
        <p:nvPicPr>
          <p:cNvPr id="9" name="Bilde 8" descr="Et bilde som inneholder flagg, tekst, symbol&#10;&#10;Automatisk generert beskrivelse">
            <a:extLst>
              <a:ext uri="{FF2B5EF4-FFF2-40B4-BE49-F238E27FC236}">
                <a16:creationId xmlns:a16="http://schemas.microsoft.com/office/drawing/2014/main" id="{E4C180E7-F6AD-21D7-4648-DC62F8F623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7611" y="5893804"/>
            <a:ext cx="1050192" cy="566119"/>
          </a:xfrm>
          <a:prstGeom prst="rect">
            <a:avLst/>
          </a:prstGeom>
        </p:spPr>
      </p:pic>
      <p:pic>
        <p:nvPicPr>
          <p:cNvPr id="10" name="Bilde 9" descr="Et bilde som inneholder logo, Grafikk, Font, symbol&#10;&#10;Automatisk generert beskrivelse">
            <a:extLst>
              <a:ext uri="{FF2B5EF4-FFF2-40B4-BE49-F238E27FC236}">
                <a16:creationId xmlns:a16="http://schemas.microsoft.com/office/drawing/2014/main" id="{10DB910B-5902-B9ED-D2CA-E40AFA7E2F7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76317" y="6046159"/>
            <a:ext cx="912446" cy="329359"/>
          </a:xfrm>
          <a:prstGeom prst="rect">
            <a:avLst/>
          </a:prstGeom>
        </p:spPr>
      </p:pic>
      <p:pic>
        <p:nvPicPr>
          <p:cNvPr id="11" name="Bilde 10" descr="Et bilde som inneholder Font, logo, Grafikk, tekst&#10;&#10;Automatisk generert beskrivelse">
            <a:extLst>
              <a:ext uri="{FF2B5EF4-FFF2-40B4-BE49-F238E27FC236}">
                <a16:creationId xmlns:a16="http://schemas.microsoft.com/office/drawing/2014/main" id="{58B1DDD0-B78E-42F4-A0B0-473D4550915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2031" y="6046159"/>
            <a:ext cx="923632" cy="324641"/>
          </a:xfrm>
          <a:prstGeom prst="rect">
            <a:avLst/>
          </a:prstGeom>
        </p:spPr>
      </p:pic>
      <p:pic>
        <p:nvPicPr>
          <p:cNvPr id="12" name="Bilde 11" descr="Et bilde som inneholder Grafikk, symbol, logo, grafisk design&#10;&#10;Automatisk generert beskrivelse">
            <a:extLst>
              <a:ext uri="{FF2B5EF4-FFF2-40B4-BE49-F238E27FC236}">
                <a16:creationId xmlns:a16="http://schemas.microsoft.com/office/drawing/2014/main" id="{F643E77C-6360-054F-F854-3F1ADAA7D72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515959" y="6046158"/>
            <a:ext cx="808893" cy="331200"/>
          </a:xfrm>
          <a:prstGeom prst="rect">
            <a:avLst/>
          </a:prstGeom>
        </p:spPr>
      </p:pic>
      <p:pic>
        <p:nvPicPr>
          <p:cNvPr id="13" name="Bilde 12" descr="Et bilde som inneholder silhuett, skygge&#10;&#10;Automatisk generert beskrivelse med lav konfidens">
            <a:extLst>
              <a:ext uri="{FF2B5EF4-FFF2-40B4-BE49-F238E27FC236}">
                <a16:creationId xmlns:a16="http://schemas.microsoft.com/office/drawing/2014/main" id="{69AEB46F-76AB-A45D-DF6A-7DBD2A03952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89751" y="6046158"/>
            <a:ext cx="1005840" cy="327528"/>
          </a:xfrm>
          <a:prstGeom prst="rect">
            <a:avLst/>
          </a:prstGeom>
        </p:spPr>
      </p:pic>
      <p:pic>
        <p:nvPicPr>
          <p:cNvPr id="14" name="Bilde 13" descr="Et bilde som inneholder Grafikk, skjermbilde, Font, logo&#10;&#10;Automatisk generert beskrivelse">
            <a:extLst>
              <a:ext uri="{FF2B5EF4-FFF2-40B4-BE49-F238E27FC236}">
                <a16:creationId xmlns:a16="http://schemas.microsoft.com/office/drawing/2014/main" id="{C1741AF0-D9C0-163C-66FB-F2AED32B26D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070716" y="6075777"/>
            <a:ext cx="747346" cy="178118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E7DF97BD-612A-6ED8-1D98-E5A222D9377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295175" y="6046158"/>
            <a:ext cx="601296" cy="600105"/>
          </a:xfrm>
          <a:prstGeom prst="rect">
            <a:avLst/>
          </a:prstGeom>
        </p:spPr>
      </p:pic>
      <p:pic>
        <p:nvPicPr>
          <p:cNvPr id="16" name="Bilde 15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53E71CEE-83FA-CCB2-FDFA-09FF5375EB9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37967" y="6074749"/>
            <a:ext cx="955431" cy="221015"/>
          </a:xfrm>
          <a:prstGeom prst="rect">
            <a:avLst/>
          </a:prstGeom>
        </p:spPr>
      </p:pic>
      <p:pic>
        <p:nvPicPr>
          <p:cNvPr id="17" name="Bilde 16" descr="Et bilde som inneholder Font, Grafikk, logo, tekst&#10;&#10;Automatisk generert beskrivelse">
            <a:extLst>
              <a:ext uri="{FF2B5EF4-FFF2-40B4-BE49-F238E27FC236}">
                <a16:creationId xmlns:a16="http://schemas.microsoft.com/office/drawing/2014/main" id="{E2996B27-2732-9EE7-693E-39AF699B59E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421105" y="6046158"/>
            <a:ext cx="1476976" cy="513155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C4B94CB-2307-2A7A-273E-8EB934367B4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465569" y="2760364"/>
            <a:ext cx="6141809" cy="65340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 #emneknagg, @brukernavn eller e-postadresse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6D5BCD-333E-E969-0A07-B45B0D60416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5028242" y="3683926"/>
            <a:ext cx="2284613" cy="164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8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0DC01BD9-8566-A062-A91B-91FDFE6A430C}"/>
              </a:ext>
            </a:extLst>
          </p:cNvPr>
          <p:cNvSpPr/>
          <p:nvPr userDrawn="1"/>
        </p:nvSpPr>
        <p:spPr>
          <a:xfrm>
            <a:off x="340658" y="323476"/>
            <a:ext cx="11510683" cy="6318623"/>
          </a:xfrm>
          <a:prstGeom prst="rect">
            <a:avLst/>
          </a:prstGeom>
          <a:solidFill>
            <a:srgbClr val="E4D6DF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381D32-E1F4-2151-C7B8-E362F8C6F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862" y="685756"/>
            <a:ext cx="2854624" cy="2057444"/>
          </a:xfrm>
          <a:prstGeom prst="rect">
            <a:avLst/>
          </a:prstGeom>
        </p:spPr>
      </p:pic>
      <p:pic>
        <p:nvPicPr>
          <p:cNvPr id="4" name="Bilde 3" descr="Et bilde som inneholder logo, symbol, Grafikk, Font&#10;&#10;Automatisk generert beskrivelse">
            <a:extLst>
              <a:ext uri="{FF2B5EF4-FFF2-40B4-BE49-F238E27FC236}">
                <a16:creationId xmlns:a16="http://schemas.microsoft.com/office/drawing/2014/main" id="{C434B621-B7A4-E9CE-3ABE-B009D5967C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87162" y="2031558"/>
            <a:ext cx="2671504" cy="5043800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F76012D-DFB9-6EAE-12A6-27C43687BF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43092" y="4976344"/>
            <a:ext cx="5308251" cy="653403"/>
          </a:xfrm>
        </p:spPr>
        <p:txBody>
          <a:bodyPr>
            <a:no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Her kan det være undertittel ved behov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D1EB9B-432B-F589-392C-9657B4FCA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43092" y="3543513"/>
            <a:ext cx="7380202" cy="132556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legge til tittel</a:t>
            </a:r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B9AB48E-8473-47C6-1CC4-101D3A51BA0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943091" y="6172244"/>
            <a:ext cx="5308251" cy="337125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Navn, dato, sted</a:t>
            </a:r>
          </a:p>
        </p:txBody>
      </p:sp>
    </p:spTree>
    <p:extLst>
      <p:ext uri="{BB962C8B-B14F-4D97-AF65-F5344CB8AC3E}">
        <p14:creationId xmlns:p14="http://schemas.microsoft.com/office/powerpoint/2010/main" val="366019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logo, symbol, Grafikk, Font&#10;&#10;Automatisk generert beskrivelse">
            <a:extLst>
              <a:ext uri="{FF2B5EF4-FFF2-40B4-BE49-F238E27FC236}">
                <a16:creationId xmlns:a16="http://schemas.microsoft.com/office/drawing/2014/main" id="{E57091C4-700C-81D2-4EA4-0E8111D67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45" y="3899158"/>
            <a:ext cx="1429741" cy="269935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854" y="1804137"/>
            <a:ext cx="8787714" cy="4351338"/>
          </a:xfrm>
        </p:spPr>
        <p:txBody>
          <a:bodyPr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75DB1C97-EA1C-8125-A25A-08C1136A8B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2F8542D-269D-B371-0576-27A140B634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2854" y="776204"/>
            <a:ext cx="8787714" cy="88586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skrive tittelen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63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99120" y="743511"/>
            <a:ext cx="8001000" cy="88586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C99700"/>
                </a:solidFill>
              </a:defRPr>
            </a:lvl1pPr>
          </a:lstStyle>
          <a:p>
            <a:r>
              <a:rPr lang="nb-NO" dirty="0"/>
              <a:t>Klikk for å skrive inn tittel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99120" y="1724853"/>
            <a:ext cx="4642021" cy="4488644"/>
          </a:xfrm>
        </p:spPr>
        <p:txBody>
          <a:bodyPr/>
          <a:lstStyle>
            <a:lvl1pPr>
              <a:buClr>
                <a:srgbClr val="C99700"/>
              </a:buClr>
              <a:defRPr sz="2000"/>
            </a:lvl1pPr>
            <a:lvl2pPr>
              <a:buClr>
                <a:srgbClr val="C99700"/>
              </a:buClr>
              <a:defRPr sz="1800"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Kulepunkt nivå nummer to</a:t>
            </a:r>
          </a:p>
        </p:txBody>
      </p:sp>
      <p:sp>
        <p:nvSpPr>
          <p:cNvPr id="4" name="Plassholder for bilde 11">
            <a:extLst>
              <a:ext uri="{FF2B5EF4-FFF2-40B4-BE49-F238E27FC236}">
                <a16:creationId xmlns:a16="http://schemas.microsoft.com/office/drawing/2014/main" id="{ABAA419F-1242-D1F0-77DD-7BFA4C43344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56471" y="1724853"/>
            <a:ext cx="5240345" cy="448864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pic>
        <p:nvPicPr>
          <p:cNvPr id="16" name="Bilde 15" descr="Et bilde som inneholder gul, design&#10;&#10;KI-generert innhold kan være feil.">
            <a:extLst>
              <a:ext uri="{FF2B5EF4-FFF2-40B4-BE49-F238E27FC236}">
                <a16:creationId xmlns:a16="http://schemas.microsoft.com/office/drawing/2014/main" id="{2E00F66D-79EF-0662-019C-8B617522C9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877" y="4879455"/>
            <a:ext cx="1307756" cy="1334042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14931932-EA4C-DDAE-0F07-F4924D2F50AD}"/>
              </a:ext>
            </a:extLst>
          </p:cNvPr>
          <p:cNvSpPr txBox="1"/>
          <p:nvPr userDrawn="1"/>
        </p:nvSpPr>
        <p:spPr>
          <a:xfrm>
            <a:off x="8151905" y="6281498"/>
            <a:ext cx="3540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900" dirty="0"/>
              <a:t>Foto: Navn </a:t>
            </a:r>
            <a:r>
              <a:rPr lang="nb-NO" sz="900" dirty="0" err="1"/>
              <a:t>Navnesen</a:t>
            </a:r>
            <a:endParaRPr lang="nb-NO" sz="9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9C035C7-3959-3CDB-B06B-A95C79C2FF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9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tekst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793362F7-C71F-3B44-10A8-2F5D1165F7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56535"/>
            <a:ext cx="10479600" cy="52322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</a:t>
            </a:r>
            <a:r>
              <a:rPr lang="nb-NO" dirty="0" err="1"/>
              <a:t>tittelen</a:t>
            </a:r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F3814D7D-7EBB-00EE-23DA-07858E0387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33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med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1CAC66F0-1A5E-ACBD-4B20-FD99FA3BF6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3094" y="991827"/>
            <a:ext cx="9487865" cy="52322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</a:t>
            </a:r>
            <a:r>
              <a:rPr lang="nb-NO" dirty="0" err="1"/>
              <a:t>tittelen</a:t>
            </a:r>
            <a:endParaRPr lang="nb-NO" dirty="0"/>
          </a:p>
        </p:txBody>
      </p:sp>
      <p:sp>
        <p:nvSpPr>
          <p:cNvPr id="9" name="Plassholder for bilde 11">
            <a:extLst>
              <a:ext uri="{FF2B5EF4-FFF2-40B4-BE49-F238E27FC236}">
                <a16:creationId xmlns:a16="http://schemas.microsoft.com/office/drawing/2014/main" id="{EAF7953B-429C-4369-2B84-BCBBF85CFA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1790641"/>
            <a:ext cx="5240345" cy="223828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1" name="Plassholder for bilde 11">
            <a:extLst>
              <a:ext uri="{FF2B5EF4-FFF2-40B4-BE49-F238E27FC236}">
                <a16:creationId xmlns:a16="http://schemas.microsoft.com/office/drawing/2014/main" id="{8AF6DD29-2FE7-B0EC-50BD-70DC41B19C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8400" y="4117124"/>
            <a:ext cx="5240345" cy="2251494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2" name="Bilde 1" descr="Et bilde som inneholder logo, symbol, Grafikk, Font&#10;&#10;Automatisk generert beskrivelse">
            <a:extLst>
              <a:ext uri="{FF2B5EF4-FFF2-40B4-BE49-F238E27FC236}">
                <a16:creationId xmlns:a16="http://schemas.microsoft.com/office/drawing/2014/main" id="{A3952E1E-1236-ACB2-17E7-823BE93A4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7" y="3952548"/>
            <a:ext cx="1279698" cy="241607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4A86D574-22BC-F40B-1C81-34C29515F20B}"/>
              </a:ext>
            </a:extLst>
          </p:cNvPr>
          <p:cNvSpPr txBox="1"/>
          <p:nvPr userDrawn="1"/>
        </p:nvSpPr>
        <p:spPr>
          <a:xfrm>
            <a:off x="1263094" y="1790641"/>
            <a:ext cx="477314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nb-NO" sz="2000" dirty="0"/>
              <a:t>Klikk for å legge inn tekst, eller klikk på ikonet under for å opprette tabell, diagram eller </a:t>
            </a:r>
            <a:r>
              <a:rPr lang="nb-NO" sz="2000" dirty="0" err="1"/>
              <a:t>SmartArt</a:t>
            </a:r>
            <a:r>
              <a:rPr lang="nb-NO" sz="2000" dirty="0"/>
              <a:t>.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C65B9D5-4741-6CAD-72A6-81FF0E37B5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side">
    <p:bg>
      <p:bgPr>
        <a:solidFill>
          <a:srgbClr val="E4D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37703" y="1306641"/>
            <a:ext cx="6384324" cy="3419818"/>
          </a:xfrm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None/>
              <a:defRPr sz="3600" b="1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dirty="0"/>
              <a:t>Klikk for å skrive inn sitat</a:t>
            </a:r>
          </a:p>
        </p:txBody>
      </p:sp>
      <p:pic>
        <p:nvPicPr>
          <p:cNvPr id="4" name="Grafikk 11" descr="Sitattegn">
            <a:extLst>
              <a:ext uri="{FF2B5EF4-FFF2-40B4-BE49-F238E27FC236}">
                <a16:creationId xmlns:a16="http://schemas.microsoft.com/office/drawing/2014/main" id="{64B0AA59-459E-B0DA-8F80-DB355E5028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7437" y="1259147"/>
            <a:ext cx="1417304" cy="1118342"/>
          </a:xfrm>
          <a:prstGeom prst="rect">
            <a:avLst/>
          </a:prstGeom>
        </p:spPr>
      </p:pic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59EEA22C-469E-DAAE-375E-42CA25E2F2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77286" y="5189727"/>
            <a:ext cx="6220143" cy="69215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nb-NO" dirty="0"/>
              <a:t>- </a:t>
            </a:r>
            <a:r>
              <a:rPr lang="nb-NO" dirty="0" err="1"/>
              <a:t>Klikk</a:t>
            </a:r>
            <a:r>
              <a:rPr lang="nb-NO" dirty="0"/>
              <a:t> for å </a:t>
            </a:r>
            <a:r>
              <a:rPr lang="nb-NO" dirty="0" err="1"/>
              <a:t>skrive</a:t>
            </a:r>
            <a:r>
              <a:rPr lang="nb-NO" dirty="0"/>
              <a:t> inn </a:t>
            </a:r>
            <a:r>
              <a:rPr lang="nb-NO" dirty="0" err="1"/>
              <a:t>forfatter</a:t>
            </a:r>
            <a:r>
              <a:rPr lang="nb-NO" dirty="0"/>
              <a:t>/</a:t>
            </a:r>
            <a:r>
              <a:rPr lang="nb-NO" dirty="0" err="1"/>
              <a:t>navn</a:t>
            </a:r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9E6F247-9926-06D8-1B93-951EBECC73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0818" y="343638"/>
            <a:ext cx="1200337" cy="8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3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0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26" r:id="rId2"/>
    <p:sldLayoutId id="2147484114" r:id="rId3"/>
    <p:sldLayoutId id="2147484115" r:id="rId4"/>
    <p:sldLayoutId id="2147484116" r:id="rId5"/>
    <p:sldLayoutId id="2147484117" r:id="rId6"/>
    <p:sldLayoutId id="2147484123" r:id="rId7"/>
    <p:sldLayoutId id="2147484118" r:id="rId8"/>
    <p:sldLayoutId id="2147484119" r:id="rId9"/>
    <p:sldLayoutId id="2147484120" r:id="rId10"/>
    <p:sldLayoutId id="2147484122" r:id="rId11"/>
    <p:sldLayoutId id="2147484121" r:id="rId12"/>
    <p:sldLayoutId id="21474841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16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  <p:sldLayoutId id="2147484168" r:id="rId12"/>
    <p:sldLayoutId id="21474841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32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  <p:sldLayoutId id="214748419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580896-B812-7A6B-5C52-52960C06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76" y="3452019"/>
            <a:ext cx="7386228" cy="1325563"/>
          </a:xfrm>
        </p:spPr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CF02A52-E118-5A31-64BC-3590FE9508A0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830576" y="5062841"/>
            <a:ext cx="5308251" cy="653403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489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30F23220-4EEE-84ED-E610-1AD26AE64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82CE176D-056F-C97E-CE1B-6A719BFFD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34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8300849-2B0C-DB7D-FAB5-99A536439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9897947-6751-ACFB-CC0A-1DD1A98FD02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26A6F2CB-572C-A0C5-637C-2DC1053E580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1085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98C934-D121-BAF6-0B2F-999037D9A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840D5A5-F8AF-D12F-4576-785B70BB3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2931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AC8BC25-2DCA-DBFC-58B7-0EEB2F342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2C30029B-F1AB-12F9-E82A-103EC6AF9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854" y="1804137"/>
            <a:ext cx="5609795" cy="4351338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600" kern="1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Denne presentasjonsmalen inneholder et utvalg av lysbilder med ulike sider. Sidene finnes i tre ulike fargetema. Bruk som hovedregel ett fargetema i en presentasjon.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600" kern="10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Her finner du ulike sider:</a:t>
            </a:r>
            <a:endParaRPr lang="nb-NO" sz="1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b-NO" sz="1600" kern="1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På fanen Hjem, klikk på </a:t>
            </a:r>
            <a:r>
              <a:rPr lang="nb-NO" sz="1600" b="1" kern="1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Nytt lysbilde</a:t>
            </a:r>
            <a:r>
              <a:rPr lang="nb-NO" sz="1600" kern="1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og velg blant flere typer lysbilder, velg det som passer best til ditt formål.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4875607-C1AB-6768-B0E1-D097BF5B5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Kort brukerveiledning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AAF573D-AA57-1D9E-F2B7-A238C9ADE4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13" b="11322"/>
          <a:stretch/>
        </p:blipFill>
        <p:spPr>
          <a:xfrm>
            <a:off x="7629998" y="2893436"/>
            <a:ext cx="3298351" cy="3087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7340884"/>
      </p:ext>
    </p:extLst>
  </p:cSld>
  <p:clrMapOvr>
    <a:masterClrMapping/>
  </p:clrMapOvr>
</p:sld>
</file>

<file path=ppt/theme/theme1.xml><?xml version="1.0" encoding="utf-8"?>
<a:theme xmlns:a="http://schemas.openxmlformats.org/drawingml/2006/main" name="Våre unge Vestfold_oker og syrin">
  <a:themeElements>
    <a:clrScheme name="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8DAA"/>
      </a:accent1>
      <a:accent2>
        <a:srgbClr val="E4D5DF"/>
      </a:accent2>
      <a:accent3>
        <a:srgbClr val="ED5145"/>
      </a:accent3>
      <a:accent4>
        <a:srgbClr val="EBE0A2"/>
      </a:accent4>
      <a:accent5>
        <a:srgbClr val="C99600"/>
      </a:accent5>
      <a:accent6>
        <a:srgbClr val="000000"/>
      </a:accent6>
      <a:hlink>
        <a:srgbClr val="008EAC"/>
      </a:hlink>
      <a:folHlink>
        <a:srgbClr val="ED514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1 mal" id="{6AA9D417-D715-084F-9F21-2BC5D882B0DF}" vid="{826F1CED-11CD-3741-8883-7FF46F39C0FA}"/>
    </a:ext>
  </a:extLst>
</a:theme>
</file>

<file path=ppt/theme/theme2.xml><?xml version="1.0" encoding="utf-8"?>
<a:theme xmlns:a="http://schemas.openxmlformats.org/drawingml/2006/main" name="1_Våre unge Vestfold_oker og syrin">
  <a:themeElements>
    <a:clrScheme name="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8DAA"/>
      </a:accent1>
      <a:accent2>
        <a:srgbClr val="E4D5DF"/>
      </a:accent2>
      <a:accent3>
        <a:srgbClr val="ED5145"/>
      </a:accent3>
      <a:accent4>
        <a:srgbClr val="EBE0A2"/>
      </a:accent4>
      <a:accent5>
        <a:srgbClr val="C99600"/>
      </a:accent5>
      <a:accent6>
        <a:srgbClr val="000000"/>
      </a:accent6>
      <a:hlink>
        <a:srgbClr val="008EAC"/>
      </a:hlink>
      <a:folHlink>
        <a:srgbClr val="ED514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1 mal" id="{6AA9D417-D715-084F-9F21-2BC5D882B0DF}" vid="{826F1CED-11CD-3741-8883-7FF46F39C0FA}"/>
    </a:ext>
  </a:extLst>
</a:theme>
</file>

<file path=ppt/theme/theme3.xml><?xml version="1.0" encoding="utf-8"?>
<a:theme xmlns:a="http://schemas.openxmlformats.org/drawingml/2006/main" name="Våre unge Vestfold_gul og rød">
  <a:themeElements>
    <a:clrScheme name="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8DAA"/>
      </a:accent1>
      <a:accent2>
        <a:srgbClr val="E4D5DF"/>
      </a:accent2>
      <a:accent3>
        <a:srgbClr val="ED5145"/>
      </a:accent3>
      <a:accent4>
        <a:srgbClr val="EBE0A2"/>
      </a:accent4>
      <a:accent5>
        <a:srgbClr val="C99600"/>
      </a:accent5>
      <a:accent6>
        <a:srgbClr val="000000"/>
      </a:accent6>
      <a:hlink>
        <a:srgbClr val="008EAC"/>
      </a:hlink>
      <a:folHlink>
        <a:srgbClr val="ED514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1 mal" id="{6AA9D417-D715-084F-9F21-2BC5D882B0DF}" vid="{826F1CED-11CD-3741-8883-7FF46F39C0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19f8778-6746-48c5-a6e8-8dd8148843fe" xsi:nil="true"/>
    <lcf76f155ced4ddcb4097134ff3c332f xmlns="d8942d53-8e58-4b72-a32b-9ef450b699d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04B174B083AD24E818FD1692E54EB5C" ma:contentTypeVersion="10" ma:contentTypeDescription="Opprett et nytt dokument." ma:contentTypeScope="" ma:versionID="309cbc6dfb6a40007151d21260e7d163">
  <xsd:schema xmlns:xsd="http://www.w3.org/2001/XMLSchema" xmlns:xs="http://www.w3.org/2001/XMLSchema" xmlns:p="http://schemas.microsoft.com/office/2006/metadata/properties" xmlns:ns2="d8942d53-8e58-4b72-a32b-9ef450b699d8" xmlns:ns3="319f8778-6746-48c5-a6e8-8dd8148843fe" targetNamespace="http://schemas.microsoft.com/office/2006/metadata/properties" ma:root="true" ma:fieldsID="24629147fdcd522d1c6a5e1493064342" ns2:_="" ns3:_="">
    <xsd:import namespace="d8942d53-8e58-4b72-a32b-9ef450b699d8"/>
    <xsd:import namespace="319f8778-6746-48c5-a6e8-8dd8148843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942d53-8e58-4b72-a32b-9ef450b699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392aa2f0-9d19-4fb3-ab40-841e1b334f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f8778-6746-48c5-a6e8-8dd8148843f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330df9-d8ec-4554-9379-4bf10d0eede9}" ma:internalName="TaxCatchAll" ma:showField="CatchAllData" ma:web="319f8778-6746-48c5-a6e8-8dd8148843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4EB528-86AD-463B-973F-69EBC3E3281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4E9CE4-0CC4-4631-BBEB-ABB1DF6B9A68}">
  <ds:schemaRefs>
    <ds:schemaRef ds:uri="http://purl.org/dc/terms/"/>
    <ds:schemaRef ds:uri="http://schemas.microsoft.com/office/2006/metadata/properties"/>
    <ds:schemaRef ds:uri="d8942d53-8e58-4b72-a32b-9ef450b699d8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19f8778-6746-48c5-a6e8-8dd8148843fe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B0E8BE5-73C0-46C4-93ED-D1E0036750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942d53-8e58-4b72-a32b-9ef450b699d8"/>
    <ds:schemaRef ds:uri="319f8778-6746-48c5-a6e8-8dd8148843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4007f1f-a397-4c20-bfe2-4e251f78f126}" enabled="1" method="Standard" siteId="{0a8a3b9a-8dcd-4ebc-9305-f971454d49b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</TotalTime>
  <Words>59</Words>
  <Application>Microsoft Office PowerPoint</Application>
  <PresentationFormat>Widescreen</PresentationFormat>
  <Paragraphs>4</Paragraphs>
  <Slides>5</Slides>
  <Notes>0</Notes>
  <HiddenSlides>1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Calibri</vt:lpstr>
      <vt:lpstr>Våre unge Vestfold_oker og syrin</vt:lpstr>
      <vt:lpstr>1_Våre unge Vestfold_oker og syrin</vt:lpstr>
      <vt:lpstr>Våre unge Vestfold_gul og rød</vt:lpstr>
      <vt:lpstr>PowerPoint-presentasjon</vt:lpstr>
      <vt:lpstr>PowerPoint-presentasjon</vt:lpstr>
      <vt:lpstr>PowerPoint-presentasjon</vt:lpstr>
      <vt:lpstr>PowerPoint-presentasjon</vt:lpstr>
      <vt:lpstr>Kort brukerveiledning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Christine Bekken</dc:creator>
  <cp:lastModifiedBy>Ellen Marie Skjefstad</cp:lastModifiedBy>
  <cp:revision>35</cp:revision>
  <dcterms:created xsi:type="dcterms:W3CDTF">2025-05-12T09:03:39Z</dcterms:created>
  <dcterms:modified xsi:type="dcterms:W3CDTF">2026-09-09T09:04:47Z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0x010100B04B174B083AD24E818FD1692E54EB5C</vt:lpwstr>
  </property>
</Properties>
</file>