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vestfoldfylke.sharepoint.com/sites/SFV-Personalrom/Delte dokumenter/Innsida fellesdokumenter/Planer og oversikter/"/>
    </mc:Choice>
  </mc:AlternateContent>
  <xr:revisionPtr revIDLastSave="965" documentId="8_{B560B7C4-8406-4EB9-B4F3-9BFB6A59CDCD}" xr6:coauthVersionLast="47" xr6:coauthVersionMax="47" xr10:uidLastSave="{D76C098F-22BB-4A95-8183-E0DA17DB3282}"/>
  <bookViews>
    <workbookView xWindow="-110" yWindow="-110" windowWidth="19420" windowHeight="10300" xr2:uid="{FED214C0-3E46-4D5E-AF11-A70C70CFFB6C}"/>
  </bookViews>
  <sheets>
    <sheet name="Ark1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180" i="1" l="1" a="1"/>
  <c r="N180" i="1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Morten Offenberg</author>
  </authors>
  <commentList>
    <comment ref="H5" authorId="0" shapeId="0" xr:uid="{918763FF-6ABA-4A0B-971F-DAE6DBF58A33}">
      <text>
        <r>
          <rPr>
            <b/>
            <sz val="9"/>
            <color indexed="81"/>
            <rFont val="Tahoma"/>
            <family val="2"/>
          </rPr>
          <t xml:space="preserve">Inkluderer Kombinasjonsklassen, som i fjor het Innføringsklassen
</t>
        </r>
      </text>
    </comment>
    <comment ref="J5" authorId="0" shapeId="0" xr:uid="{AE623BE0-219D-408A-BDFF-2A9D88753EB6}">
      <text>
        <r>
          <rPr>
            <b/>
            <sz val="9"/>
            <color indexed="81"/>
            <rFont val="Tahoma"/>
            <family val="2"/>
          </rPr>
          <t xml:space="preserve">
3INA - Interiør?
3AUA - Automasjon?
3HSA - Helsesekretær?
3TAA - Tannhelsesekretær?</t>
        </r>
      </text>
    </comment>
    <comment ref="M5" authorId="0" shapeId="0" xr:uid="{BFF50DF1-313F-47E0-81B3-7C2DC4A0393E}">
      <text>
        <r>
          <rPr>
            <b/>
            <sz val="9"/>
            <color indexed="81"/>
            <rFont val="Tahoma"/>
            <family val="2"/>
          </rPr>
          <t>ALT-RM
ALT-HO
ALT-FIBE
ALT-TEK
ALT-IM 
ALT-SSR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030" uniqueCount="743">
  <si>
    <t xml:space="preserve">Sist oppdatert: </t>
  </si>
  <si>
    <t>Planer for IDA, MDD, KDA ligger i SF-kolonnene</t>
  </si>
  <si>
    <t>Rød tekst er uavklart pr i dag</t>
  </si>
  <si>
    <t>SF = STUDIEFORBEREDENDE</t>
  </si>
  <si>
    <t>YF = YRKESFAG</t>
  </si>
  <si>
    <t>Andre opplæringstilbud</t>
  </si>
  <si>
    <t>Uke</t>
  </si>
  <si>
    <t>Dato</t>
  </si>
  <si>
    <t>Hva skjer på skolen...?</t>
  </si>
  <si>
    <r>
      <t xml:space="preserve">SF - VG1
</t>
    </r>
    <r>
      <rPr>
        <sz val="14"/>
        <color theme="1"/>
        <rFont val="Aptos Narrow"/>
        <family val="2"/>
        <scheme val="minor"/>
      </rPr>
      <t>(inkl. 1IB / Pre DP)</t>
    </r>
  </si>
  <si>
    <t>SF - VG2</t>
  </si>
  <si>
    <r>
      <t xml:space="preserve">SF - VG3 
</t>
    </r>
    <r>
      <rPr>
        <sz val="14"/>
        <color theme="1"/>
        <rFont val="Aptos Narrow"/>
        <family val="2"/>
        <scheme val="minor"/>
      </rPr>
      <t>(med påbygg/3PB )</t>
    </r>
  </si>
  <si>
    <r>
      <t xml:space="preserve">SF - 2IB og 3IB
</t>
    </r>
    <r>
      <rPr>
        <sz val="14"/>
        <color theme="1"/>
        <rFont val="Aptos Narrow"/>
        <family val="2"/>
        <scheme val="minor"/>
      </rPr>
      <t>(1IB: se SF - VG1)</t>
    </r>
  </si>
  <si>
    <r>
      <t xml:space="preserve">YF - VG1
</t>
    </r>
    <r>
      <rPr>
        <sz val="14"/>
        <color theme="1"/>
        <rFont val="Aptos Narrow"/>
        <family val="2"/>
        <scheme val="minor"/>
      </rPr>
      <t>(inkl. Kombiklassen)</t>
    </r>
  </si>
  <si>
    <r>
      <t xml:space="preserve">YF - VG2
og VO </t>
    </r>
    <r>
      <rPr>
        <b/>
        <sz val="10"/>
        <color theme="1"/>
        <rFont val="Aptos Narrow"/>
        <family val="2"/>
        <scheme val="minor"/>
      </rPr>
      <t>(voksenopplæring)</t>
    </r>
  </si>
  <si>
    <r>
      <t xml:space="preserve">YF - VG3
</t>
    </r>
    <r>
      <rPr>
        <sz val="11"/>
        <color theme="1"/>
        <rFont val="Aptos Narrow"/>
        <family val="2"/>
        <scheme val="minor"/>
      </rPr>
      <t>(3INA, 3AUA, 3HSA, 3TAA)</t>
    </r>
  </si>
  <si>
    <r>
      <t xml:space="preserve">YSK-SSR
</t>
    </r>
    <r>
      <rPr>
        <sz val="9"/>
        <color theme="1"/>
        <rFont val="Aptos Narrow"/>
        <family val="2"/>
        <scheme val="minor"/>
      </rPr>
      <t xml:space="preserve">Salg, service og reiseliv med fagbrev og studiekompetanse 
</t>
    </r>
    <r>
      <rPr>
        <b/>
        <sz val="9"/>
        <color theme="1"/>
        <rFont val="Aptos Narrow"/>
        <family val="2"/>
        <scheme val="minor"/>
      </rPr>
      <t>(</t>
    </r>
    <r>
      <rPr>
        <sz val="9"/>
        <color theme="1"/>
        <rFont val="Aptos Narrow"/>
        <family val="2"/>
        <scheme val="minor"/>
      </rPr>
      <t>YSK-SSR</t>
    </r>
    <r>
      <rPr>
        <b/>
        <sz val="9"/>
        <color theme="1"/>
        <rFont val="Aptos Narrow"/>
        <family val="2"/>
        <scheme val="minor"/>
      </rPr>
      <t>)</t>
    </r>
  </si>
  <si>
    <r>
      <t xml:space="preserve">HO med stud.komp.
</t>
    </r>
    <r>
      <rPr>
        <sz val="9"/>
        <color theme="1"/>
        <rFont val="Aptos Narrow"/>
        <family val="2"/>
        <scheme val="minor"/>
      </rPr>
      <t>Helse og oppvekst med studiekompetanse
(1HSA-SK, 2HEA-SK/2BUA-SK, 
3PBA-SK)</t>
    </r>
  </si>
  <si>
    <r>
      <t xml:space="preserve">ALT 
</t>
    </r>
    <r>
      <rPr>
        <sz val="9"/>
        <color theme="1"/>
        <rFont val="Aptos Narrow"/>
        <family val="2"/>
        <scheme val="minor"/>
      </rPr>
      <t>(Arbeidslivstrening 
RM, IM, SSR, HO, TEK, FIBE)</t>
    </r>
  </si>
  <si>
    <r>
      <t xml:space="preserve">HLT 
</t>
    </r>
    <r>
      <rPr>
        <sz val="9"/>
        <color theme="1"/>
        <rFont val="Aptos Narrow"/>
        <family val="2"/>
        <scheme val="minor"/>
      </rPr>
      <t>(Hverdagslivstrening)</t>
    </r>
  </si>
  <si>
    <r>
      <rPr>
        <b/>
        <sz val="10"/>
        <color theme="1"/>
        <rFont val="Aptos Narrow"/>
        <family val="2"/>
        <scheme val="minor"/>
      </rPr>
      <t xml:space="preserve">UKE 32
</t>
    </r>
    <r>
      <rPr>
        <sz val="9"/>
        <color theme="1"/>
        <rFont val="Aptos Narrow"/>
        <family val="2"/>
        <scheme val="minor"/>
      </rPr>
      <t>A - Even</t>
    </r>
  </si>
  <si>
    <t>Man 03.08</t>
  </si>
  <si>
    <t>Tirs 04.08</t>
  </si>
  <si>
    <t xml:space="preserve">Ons 05.08 </t>
  </si>
  <si>
    <t xml:space="preserve">Tors 06.08 </t>
  </si>
  <si>
    <t xml:space="preserve">Fre 07.08 </t>
  </si>
  <si>
    <t>Nyansattes dag</t>
  </si>
  <si>
    <r>
      <rPr>
        <b/>
        <sz val="10"/>
        <color theme="1"/>
        <rFont val="Aptos Narrow"/>
        <family val="2"/>
        <scheme val="minor"/>
      </rPr>
      <t xml:space="preserve">UKE 33
</t>
    </r>
    <r>
      <rPr>
        <sz val="9"/>
        <color theme="1"/>
        <rFont val="Aptos Narrow"/>
        <family val="2"/>
        <scheme val="minor"/>
      </rPr>
      <t xml:space="preserve">B-Odd 
</t>
    </r>
  </si>
  <si>
    <t>Man 10.08</t>
  </si>
  <si>
    <t>Planleggingsdager - ansatte - se egen plan</t>
  </si>
  <si>
    <t xml:space="preserve"> </t>
  </si>
  <si>
    <t>Tirs 11.08</t>
  </si>
  <si>
    <t>Ons 12.08</t>
  </si>
  <si>
    <t>Tors 13.08</t>
  </si>
  <si>
    <t>Fre 14.08</t>
  </si>
  <si>
    <r>
      <rPr>
        <b/>
        <sz val="10"/>
        <color theme="1"/>
        <rFont val="Aptos Narrow"/>
        <family val="2"/>
        <scheme val="minor"/>
      </rPr>
      <t xml:space="preserve">UKE 34
</t>
    </r>
    <r>
      <rPr>
        <sz val="9"/>
        <color theme="1"/>
        <rFont val="Aptos Narrow"/>
        <family val="2"/>
        <scheme val="minor"/>
      </rPr>
      <t>A - Even</t>
    </r>
  </si>
  <si>
    <t>Man 17.08</t>
  </si>
  <si>
    <t xml:space="preserve">FØRSTE SKOLEDAG for elever
</t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</t>
    </r>
    <r>
      <rPr>
        <sz val="9"/>
        <color theme="1"/>
        <rFont val="Aptos Narrow"/>
        <family val="2"/>
        <scheme val="minor"/>
      </rPr>
      <t xml:space="preserve">  -   kl. 08.30 - 11.30
Oppmøte i idrettshallen kl. 08.30 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</t>
    </r>
    <r>
      <rPr>
        <sz val="9"/>
        <color theme="1"/>
        <rFont val="Aptos Narrow"/>
        <family val="2"/>
        <scheme val="minor"/>
      </rPr>
      <t xml:space="preserve">   -   kl. 12.00 - 14.00
Oppmøte i idrettshallen kl. 12.00
</t>
    </r>
    <r>
      <rPr>
        <b/>
        <sz val="9"/>
        <color theme="1"/>
        <rFont val="Aptos Narrow"/>
        <family val="2"/>
        <scheme val="minor"/>
      </rPr>
      <t>2STL</t>
    </r>
    <r>
      <rPr>
        <sz val="9"/>
        <color theme="1"/>
        <rFont val="Aptos Narrow"/>
        <family val="2"/>
        <scheme val="minor"/>
      </rPr>
      <t xml:space="preserve"> møter tirsdag 19.08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VG3</t>
    </r>
    <r>
      <rPr>
        <sz val="9"/>
        <color theme="1"/>
        <rFont val="Aptos Narrow"/>
        <family val="2"/>
        <scheme val="minor"/>
      </rPr>
      <t xml:space="preserve">     -     kl. 10.00 - 12.00 
Oppmøte i idrettshallen kl. 10.00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VG1 møter kl. 08.30 - 11.30
- 2IB møter kl. 12.00 - 14.00
- 3IB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</t>
    </r>
    <r>
      <rPr>
        <sz val="9"/>
        <color theme="1"/>
        <rFont val="Aptos Narrow"/>
        <family val="2"/>
        <scheme val="minor"/>
      </rPr>
      <t xml:space="preserve">  -   kl. 08.30 - 11.30
Oppmøte i idrettshallen kl. 08.30 
</t>
    </r>
    <r>
      <rPr>
        <b/>
        <sz val="9"/>
        <color theme="1"/>
        <rFont val="Aptos Narrow"/>
        <family val="2"/>
        <scheme val="minor"/>
      </rPr>
      <t>Kombiklassen</t>
    </r>
    <r>
      <rPr>
        <sz val="9"/>
        <color theme="1"/>
        <rFont val="Aptos Narrow"/>
        <family val="2"/>
        <scheme val="minor"/>
      </rPr>
      <t xml:space="preserve"> kl. 08.30 - 11.30
Oppmøte ved inngangen til N-bygg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</t>
    </r>
    <r>
      <rPr>
        <sz val="9"/>
        <color theme="1"/>
        <rFont val="Aptos Narrow"/>
        <family val="2"/>
        <scheme val="minor"/>
      </rPr>
      <t xml:space="preserve">   -   kl. 12.00 - 14.00
Oppmøte i idrettshallen kl. 12.00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- 1SSA-YSK møter kl. 08.30 - 11.30
- 2SSA-YSK møter kl. 12.00 - 14.00
- 3PBA-YSK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- 1HSA-SK møter kl. 08.30 -11.30
- 2HEA-SK og 2BUA-SK møter kl. 12.00 - 14.00
- 3PBA-SK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ALT -   kl. 11.30 - 13.30
møter kl. 11.30 på avdelingen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HLT -   kl. 11.00 - 13.00
møter kl. 11.00 på avdelingen.</t>
    </r>
  </si>
  <si>
    <t>Tirs 18.08</t>
  </si>
  <si>
    <r>
      <rPr>
        <b/>
        <sz val="9"/>
        <rFont val="Aptos Narrow"/>
        <family val="2"/>
        <scheme val="minor"/>
      </rPr>
      <t>1.-2. økt -</t>
    </r>
    <r>
      <rPr>
        <sz val="9"/>
        <rFont val="Aptos Narrow"/>
        <family val="2"/>
        <scheme val="minor"/>
      </rPr>
      <t xml:space="preserve"> Kontaktlærer er med klassene
</t>
    </r>
    <r>
      <rPr>
        <b/>
        <sz val="9"/>
        <rFont val="Aptos Narrow"/>
        <family val="2"/>
        <scheme val="minor"/>
      </rPr>
      <t>3.-4. økt -</t>
    </r>
    <r>
      <rPr>
        <sz val="9"/>
        <rFont val="Aptos Narrow"/>
        <family val="2"/>
        <scheme val="minor"/>
      </rPr>
      <t xml:space="preserve"> Undervisning etter timeplanen</t>
    </r>
  </si>
  <si>
    <r>
      <rPr>
        <b/>
        <sz val="9"/>
        <color theme="1"/>
        <rFont val="Aptos Narrow"/>
        <family val="2"/>
        <scheme val="minor"/>
      </rPr>
      <t>1.-2.</t>
    </r>
    <r>
      <rPr>
        <sz val="11"/>
        <color theme="1"/>
        <rFont val="Aptos Narrow"/>
        <family val="2"/>
        <scheme val="minor"/>
      </rPr>
      <t xml:space="preserve"> økt -</t>
    </r>
    <r>
      <rPr>
        <sz val="9"/>
        <color theme="1"/>
        <rFont val="Aptos Narrow"/>
        <family val="2"/>
        <scheme val="minor"/>
      </rPr>
      <t xml:space="preserve"> Kontaktlærer er med klassene
</t>
    </r>
    <r>
      <rPr>
        <b/>
        <sz val="9"/>
        <color theme="1"/>
        <rFont val="Aptos Narrow"/>
        <family val="2"/>
        <scheme val="minor"/>
      </rPr>
      <t>3.-4. økt -</t>
    </r>
    <r>
      <rPr>
        <sz val="9"/>
        <color theme="1"/>
        <rFont val="Aptos Narrow"/>
        <family val="2"/>
        <scheme val="minor"/>
      </rPr>
      <t xml:space="preserve"> Undervisning etter timeplanen
</t>
    </r>
    <r>
      <rPr>
        <b/>
        <sz val="9"/>
        <color theme="1"/>
        <rFont val="Aptos Narrow"/>
        <family val="2"/>
        <scheme val="minor"/>
      </rPr>
      <t xml:space="preserve">2STL </t>
    </r>
    <r>
      <rPr>
        <sz val="9"/>
        <color theme="1"/>
        <rFont val="Aptos Narrow"/>
        <family val="2"/>
        <scheme val="minor"/>
      </rPr>
      <t>møter i tre puljer på rom A204
- pulje 1 - kl. 10.00 - 11.30
- pulje 2 - kl. 12.00 - 13.30
- pulje 3 - kl. 13.45 - 15.15</t>
    </r>
  </si>
  <si>
    <t>Ons 19.08</t>
  </si>
  <si>
    <t>Tors 20.08</t>
  </si>
  <si>
    <t>Fre 21.08</t>
  </si>
  <si>
    <r>
      <rPr>
        <b/>
        <sz val="9"/>
        <rFont val="Aptos Narrow"/>
        <family val="2"/>
        <scheme val="minor"/>
      </rPr>
      <t xml:space="preserve">Kontaktlærerdag for alle trinn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Vg3-kullet</t>
    </r>
    <r>
      <rPr>
        <strike/>
        <sz val="9"/>
        <rFont val="Aptos Narrow"/>
        <family val="2"/>
        <scheme val="minor"/>
      </rPr>
      <t xml:space="preserve"> møter rektor og avdelingsleder i 3. økt i idrettshallen </t>
    </r>
    <r>
      <rPr>
        <b/>
        <sz val="9"/>
        <color rgb="FFFF0000"/>
        <rFont val="Aptos Narrow"/>
        <family val="2"/>
        <scheme val="minor"/>
      </rPr>
      <t xml:space="preserve"> AVLYST</t>
    </r>
  </si>
  <si>
    <r>
      <t xml:space="preserve">1.-3. økt
Kontaktlærerdag 
</t>
    </r>
    <r>
      <rPr>
        <sz val="9"/>
        <rFont val="Aptos Narrow"/>
        <family val="2"/>
        <scheme val="minor"/>
      </rPr>
      <t>(kontaktlærerne er med klassene og kan gjennomføre bli-kjent samtaler)</t>
    </r>
  </si>
  <si>
    <r>
      <t xml:space="preserve">1.-3. økt
Kontaktlærerdag 
</t>
    </r>
    <r>
      <rPr>
        <sz val="9"/>
        <rFont val="Aptos Narrow"/>
        <family val="2"/>
        <scheme val="minor"/>
      </rPr>
      <t>(kontaktlærerne er med klassene og kan gjennomføre oppstartssamtaler)</t>
    </r>
  </si>
  <si>
    <r>
      <t xml:space="preserve">1.-2. økt
Kontaktlærerdag 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3. økt - vg3 møter i Idrettshallen</t>
    </r>
    <r>
      <rPr>
        <strike/>
        <sz val="9"/>
        <rFont val="Aptos Narrow"/>
        <family val="2"/>
        <scheme val="minor"/>
      </rPr>
      <t xml:space="preserve">
Russekontakt møter vg3-kullet 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 xml:space="preserve">- Russekontakt møter vg3-kullet  </t>
    </r>
    <r>
      <rPr>
        <b/>
        <sz val="9"/>
        <color rgb="FFFF0000"/>
        <rFont val="Aptos Narrow"/>
        <family val="2"/>
        <scheme val="minor"/>
      </rPr>
      <t>AVLYST</t>
    </r>
  </si>
  <si>
    <r>
      <t xml:space="preserve">1.-2. økt
Kontaktlærerdag 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3. økt - vg3 møter i Idrettshallen</t>
    </r>
    <r>
      <rPr>
        <strike/>
        <sz val="9"/>
        <rFont val="Aptos Narrow"/>
        <family val="2"/>
        <scheme val="minor"/>
      </rPr>
      <t xml:space="preserve">
Russekontakt møter vg3-kullet 
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 xml:space="preserve">- Russekontakt møter vg3-kullet </t>
    </r>
    <r>
      <rPr>
        <b/>
        <sz val="9"/>
        <color rgb="FFFF0000"/>
        <rFont val="Aptos Narrow"/>
        <family val="2"/>
        <scheme val="minor"/>
      </rPr>
      <t xml:space="preserve"> 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>- Russekontakt møter vg3-kullet</t>
    </r>
    <r>
      <rPr>
        <sz val="9"/>
        <rFont val="Aptos Narrow"/>
        <family val="2"/>
        <scheme val="minor"/>
      </rPr>
      <t xml:space="preserve">  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10"/>
        <color theme="1"/>
        <rFont val="Aptos Narrow"/>
        <family val="2"/>
        <scheme val="minor"/>
      </rPr>
      <t xml:space="preserve">UKE 35
</t>
    </r>
    <r>
      <rPr>
        <sz val="9"/>
        <color theme="1"/>
        <rFont val="Aptos Narrow"/>
        <family val="2"/>
        <scheme val="minor"/>
      </rPr>
      <t xml:space="preserve">B-Odd 
</t>
    </r>
  </si>
  <si>
    <t>Man 24.08</t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>BLOKK 2</t>
    </r>
    <r>
      <rPr>
        <sz val="9"/>
        <color theme="1"/>
        <rFont val="Aptos Narrow"/>
        <family val="2"/>
        <scheme val="minor"/>
      </rPr>
      <t xml:space="preserve"> denne uken</t>
    </r>
  </si>
  <si>
    <t>Tirs 25.08</t>
  </si>
  <si>
    <t>Ons 26.08</t>
  </si>
  <si>
    <t>Tors 27.08</t>
  </si>
  <si>
    <r>
      <rPr>
        <b/>
        <sz val="9"/>
        <rFont val="Aptos Narrow"/>
        <family val="2"/>
        <scheme val="minor"/>
      </rPr>
      <t>1IDA -</t>
    </r>
    <r>
      <rPr>
        <sz val="9"/>
        <rFont val="Aptos Narrow"/>
        <family val="2"/>
        <scheme val="minor"/>
      </rPr>
      <t xml:space="preserve"> Ekskursjon 27.-28.08</t>
    </r>
  </si>
  <si>
    <r>
      <rPr>
        <b/>
        <sz val="9"/>
        <rFont val="Aptos Narrow"/>
        <family val="2"/>
        <scheme val="minor"/>
      </rPr>
      <t xml:space="preserve">TEK-klassene
DKS </t>
    </r>
    <r>
      <rPr>
        <sz val="9"/>
        <rFont val="Aptos Narrow"/>
        <family val="2"/>
        <scheme val="minor"/>
      </rPr>
      <t xml:space="preserve">- </t>
    </r>
    <r>
      <rPr>
        <u/>
        <sz val="9"/>
        <color rgb="FF0070C0"/>
        <rFont val="Aptos Narrow"/>
        <family val="2"/>
        <scheme val="minor"/>
      </rPr>
      <t>"Smi mens jernet er varmt"</t>
    </r>
    <r>
      <rPr>
        <sz val="9"/>
        <rFont val="Aptos Narrow"/>
        <family val="2"/>
        <scheme val="minor"/>
      </rPr>
      <t xml:space="preserve">
Sted: kommer</t>
    </r>
  </si>
  <si>
    <t>Fre 28.08</t>
  </si>
  <si>
    <t>Fagdag SF: BLOKK 2</t>
  </si>
  <si>
    <r>
      <rPr>
        <b/>
        <sz val="10"/>
        <color theme="1"/>
        <rFont val="Aptos Narrow"/>
        <family val="2"/>
        <scheme val="minor"/>
      </rPr>
      <t xml:space="preserve">UKE 36
</t>
    </r>
    <r>
      <rPr>
        <sz val="9"/>
        <color theme="1"/>
        <rFont val="Aptos Narrow"/>
        <family val="2"/>
        <scheme val="minor"/>
      </rPr>
      <t>A - Even</t>
    </r>
  </si>
  <si>
    <t>Man 31.08</t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Vurdering denne uken (Hjerte-/karsystemet)</t>
    </r>
  </si>
  <si>
    <r>
      <rPr>
        <b/>
        <sz val="9"/>
        <color theme="1"/>
        <rFont val="Aptos Narrow"/>
        <family val="2"/>
        <scheme val="minor"/>
      </rPr>
      <t>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t>Tirs 01.09</t>
  </si>
  <si>
    <r>
      <rPr>
        <u/>
        <sz val="9"/>
        <color theme="1"/>
        <rFont val="Aptos Narrow"/>
        <family val="2"/>
        <scheme val="minor"/>
      </rPr>
      <t xml:space="preserve">Møte med foresatte 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Vg2 YF </t>
    </r>
    <r>
      <rPr>
        <sz val="9"/>
        <color theme="1"/>
        <rFont val="Aptos Narrow"/>
        <family val="2"/>
        <scheme val="minor"/>
      </rPr>
      <t>- kl.18.00-18.30 i Forum, deretter i klasserom
Oppmelding til privatisteksamen er åpent fra 01.-15.09</t>
    </r>
  </si>
  <si>
    <t>Ons 02.09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Kick-off for Ungdomsbedrifter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Kick-off for Ungdomsbedrifter</t>
    </r>
  </si>
  <si>
    <t>Tors 03.09</t>
  </si>
  <si>
    <t>Fre 04.09</t>
  </si>
  <si>
    <t>Fagdag SF: BLOKK 4</t>
  </si>
  <si>
    <r>
      <rPr>
        <b/>
        <sz val="10"/>
        <color theme="1"/>
        <rFont val="Aptos Narrow"/>
        <family val="2"/>
        <scheme val="minor"/>
      </rPr>
      <t xml:space="preserve">UKE 37
</t>
    </r>
    <r>
      <rPr>
        <sz val="9"/>
        <color theme="1"/>
        <rFont val="Aptos Narrow"/>
        <family val="2"/>
        <scheme val="minor"/>
      </rPr>
      <t xml:space="preserve">B-Odd 
</t>
    </r>
  </si>
  <si>
    <t>Man 07.09</t>
  </si>
  <si>
    <r>
      <rPr>
        <u/>
        <sz val="9"/>
        <color theme="1"/>
        <rFont val="Aptos Narrow"/>
        <family val="2"/>
        <scheme val="minor"/>
      </rPr>
      <t>Møte med foresatte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Vg3 alle klasser (3IBA, alle 3PB-klasser, 3HSA, 3TAA, 3INA, 3AUA)</t>
    </r>
    <r>
      <rPr>
        <sz val="9"/>
        <color rgb="FFFF0000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>Kl.18.00-18.30 i Forum, deretter i klasserom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t>Tirs 08.09</t>
  </si>
  <si>
    <t>Ons 09.09</t>
  </si>
  <si>
    <r>
      <t xml:space="preserve">Aktivitetsdag 
</t>
    </r>
    <r>
      <rPr>
        <b/>
        <u/>
        <sz val="9"/>
        <color theme="1"/>
        <rFont val="Aptos Narrow"/>
        <family val="2"/>
        <scheme val="minor"/>
      </rPr>
      <t>Kontaktlærerne</t>
    </r>
    <r>
      <rPr>
        <b/>
        <sz val="9"/>
        <color theme="1"/>
        <rFont val="Aptos Narrow"/>
        <family val="2"/>
        <scheme val="minor"/>
      </rPr>
      <t xml:space="preserve"> går med sine klasser
</t>
    </r>
    <r>
      <rPr>
        <b/>
        <u/>
        <sz val="9"/>
        <color theme="1"/>
        <rFont val="Aptos Narrow"/>
        <family val="2"/>
        <scheme val="minor"/>
      </rPr>
      <t>Alle lærere som ikke er kontaktlærere</t>
    </r>
    <r>
      <rPr>
        <b/>
        <sz val="9"/>
        <color theme="1"/>
        <rFont val="Aptos Narrow"/>
        <family val="2"/>
        <scheme val="minor"/>
      </rPr>
      <t xml:space="preserve"> </t>
    </r>
    <r>
      <rPr>
        <sz val="9"/>
        <color theme="1"/>
        <rFont val="Aptos Narrow"/>
        <family val="2"/>
        <scheme val="minor"/>
      </rPr>
      <t>deltar på aktivitetsdagen på poster, eller går med en klasse de skal ha</t>
    </r>
    <r>
      <rPr>
        <b/>
        <sz val="9"/>
        <color theme="1"/>
        <rFont val="Aptos Narrow"/>
        <family val="2"/>
        <scheme val="minor"/>
      </rPr>
      <t>.</t>
    </r>
  </si>
  <si>
    <t>Aktivitetsdag hele dagen</t>
  </si>
  <si>
    <r>
      <t xml:space="preserve">Aktivitetsdag hele dagen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Ekskursjon 09.-11.09</t>
    </r>
  </si>
  <si>
    <t>Tors 10.09</t>
  </si>
  <si>
    <r>
      <rPr>
        <b/>
        <sz val="9"/>
        <color theme="1"/>
        <rFont val="Aptos Narrow"/>
        <family val="2"/>
        <scheme val="minor"/>
      </rPr>
      <t>Frist for valg av tillitselever</t>
    </r>
    <r>
      <rPr>
        <sz val="9"/>
        <color theme="1"/>
        <rFont val="Aptos Narrow"/>
        <family val="2"/>
        <scheme val="minor"/>
      </rPr>
      <t xml:space="preserve"> i alle klasser</t>
    </r>
  </si>
  <si>
    <r>
      <rPr>
        <b/>
        <sz val="9"/>
        <rFont val="Aptos Narrow"/>
        <family val="2"/>
        <scheme val="minor"/>
      </rPr>
      <t>2IDA -</t>
    </r>
    <r>
      <rPr>
        <sz val="9"/>
        <rFont val="Aptos Narrow"/>
        <family val="2"/>
        <scheme val="minor"/>
      </rPr>
      <t xml:space="preserve"> Ekskursjon 09.-11.09</t>
    </r>
  </si>
  <si>
    <t>Fre 11.09</t>
  </si>
  <si>
    <t>Fagdag SF: BLOKK 1</t>
  </si>
  <si>
    <r>
      <rPr>
        <b/>
        <sz val="10"/>
        <color theme="1"/>
        <rFont val="Aptos Narrow"/>
        <family val="2"/>
        <scheme val="minor"/>
      </rPr>
      <t xml:space="preserve">UKE 38
</t>
    </r>
    <r>
      <rPr>
        <sz val="9"/>
        <color theme="1"/>
        <rFont val="Aptos Narrow"/>
        <family val="2"/>
        <scheme val="minor"/>
      </rPr>
      <t>A - Even</t>
    </r>
  </si>
  <si>
    <t>Man 14.09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Vurdering denne uken (Lovverk)</t>
    </r>
  </si>
  <si>
    <t>Tirs 15.09</t>
  </si>
  <si>
    <t>Ons 16.09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16.-18.09</t>
    </r>
  </si>
  <si>
    <t>Tors 17.09</t>
  </si>
  <si>
    <r>
      <rPr>
        <b/>
        <sz val="9"/>
        <rFont val="Aptos Narrow"/>
        <family val="2"/>
        <scheme val="minor"/>
      </rPr>
      <t xml:space="preserve">3IDA - </t>
    </r>
    <r>
      <rPr>
        <sz val="9"/>
        <rFont val="Aptos Narrow"/>
        <family val="2"/>
        <scheme val="minor"/>
      </rPr>
      <t>Ekskursjon 16.-18.09</t>
    </r>
    <r>
      <rPr>
        <b/>
        <sz val="9"/>
        <rFont val="Aptos Narrow"/>
        <family val="2"/>
        <scheme val="minor"/>
      </rPr>
      <t xml:space="preserve">
Biologi 2</t>
    </r>
    <r>
      <rPr>
        <sz val="9"/>
        <rFont val="Aptos Narrow"/>
        <family val="2"/>
        <scheme val="minor"/>
      </rPr>
      <t xml:space="preserve"> - feltkurs  17.-18.09</t>
    </r>
  </si>
  <si>
    <t>Fre 18.09</t>
  </si>
  <si>
    <t xml:space="preserve">Fagdag SF: BLOKK 3 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16.-18.09</t>
    </r>
    <r>
      <rPr>
        <b/>
        <sz val="9"/>
        <rFont val="Aptos Narrow"/>
        <family val="2"/>
        <scheme val="minor"/>
      </rPr>
      <t xml:space="preserve">
Biologi 2</t>
    </r>
    <r>
      <rPr>
        <sz val="9"/>
        <rFont val="Aptos Narrow"/>
        <family val="2"/>
        <scheme val="minor"/>
      </rPr>
      <t xml:space="preserve"> - feltkurs  17.-18.09</t>
    </r>
  </si>
  <si>
    <r>
      <rPr>
        <b/>
        <sz val="10"/>
        <color theme="1"/>
        <rFont val="Aptos Narrow"/>
        <family val="2"/>
        <scheme val="minor"/>
      </rPr>
      <t xml:space="preserve">UKE 39
</t>
    </r>
    <r>
      <rPr>
        <sz val="9"/>
        <color theme="1"/>
        <rFont val="Aptos Narrow"/>
        <family val="2"/>
        <scheme val="minor"/>
      </rPr>
      <t xml:space="preserve">B-Odd 
</t>
    </r>
  </si>
  <si>
    <t xml:space="preserve">Man 21.09 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matematikk BLOKK 6 og 8 </t>
    </r>
    <r>
      <rPr>
        <sz val="9"/>
        <color theme="1"/>
        <rFont val="Aptos Narrow"/>
        <family val="2"/>
        <scheme val="minor"/>
      </rPr>
      <t>denne uken.
(</t>
    </r>
    <r>
      <rPr>
        <i/>
        <sz val="9"/>
        <color theme="1"/>
        <rFont val="Aptos Narrow"/>
        <family val="2"/>
        <scheme val="minor"/>
      </rPr>
      <t>Fremmedspråk B6 og B8 i uke 44</t>
    </r>
    <r>
      <rPr>
        <sz val="9"/>
        <color theme="1"/>
        <rFont val="Aptos Narrow"/>
        <family val="2"/>
        <scheme val="minor"/>
      </rPr>
      <t xml:space="preserve">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6 og 8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Test denne uken (WebMed)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t xml:space="preserve">Tirs 22.09 </t>
  </si>
  <si>
    <r>
      <rPr>
        <b/>
        <sz val="9"/>
        <color theme="1"/>
        <rFont val="Aptos Narrow"/>
        <family val="2"/>
        <scheme val="minor"/>
      </rPr>
      <t xml:space="preserve">Kombiklassen
DKS </t>
    </r>
    <r>
      <rPr>
        <sz val="9"/>
        <color theme="1"/>
        <rFont val="Aptos Narrow"/>
        <family val="2"/>
        <scheme val="minor"/>
      </rPr>
      <t xml:space="preserve">- </t>
    </r>
    <r>
      <rPr>
        <sz val="9"/>
        <color rgb="FF0070C0"/>
        <rFont val="Aptos Narrow"/>
        <family val="2"/>
        <scheme val="minor"/>
      </rPr>
      <t>"</t>
    </r>
    <r>
      <rPr>
        <u/>
        <sz val="9"/>
        <color rgb="FF0070C0"/>
        <rFont val="Aptos Narrow"/>
        <family val="2"/>
        <scheme val="minor"/>
      </rPr>
      <t>Ten Thousen Hours</t>
    </r>
    <r>
      <rPr>
        <sz val="9"/>
        <color rgb="FF0070C0"/>
        <rFont val="Aptos Narrow"/>
        <family val="2"/>
        <scheme val="minor"/>
      </rPr>
      <t>"</t>
    </r>
    <r>
      <rPr>
        <sz val="9"/>
        <color theme="1"/>
        <rFont val="Aptos Narrow"/>
        <family val="2"/>
        <scheme val="minor"/>
      </rPr>
      <t xml:space="preserve">
Sted: Nøtterøy kulturhus (buss)</t>
    </r>
  </si>
  <si>
    <t>Ons 23.09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Øk.adm</t>
    </r>
    <r>
      <rPr>
        <sz val="9"/>
        <rFont val="Aptos Narrow"/>
        <family val="2"/>
        <scheme val="minor"/>
      </rPr>
      <t xml:space="preserve"> i 4. økt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Øk.adm</t>
    </r>
    <r>
      <rPr>
        <sz val="9"/>
        <rFont val="Aptos Narrow"/>
        <family val="2"/>
        <scheme val="minor"/>
      </rPr>
      <t xml:space="preserve"> i 4. økt</t>
    </r>
  </si>
  <si>
    <t xml:space="preserve">Tors 24.09 </t>
  </si>
  <si>
    <t xml:space="preserve"> Fre  25.09 </t>
  </si>
  <si>
    <t>Fagdag SF: BLOKK 6 og 8</t>
  </si>
  <si>
    <r>
      <rPr>
        <b/>
        <sz val="10"/>
        <color theme="1"/>
        <rFont val="Aptos Narrow"/>
        <family val="2"/>
        <scheme val="minor"/>
      </rPr>
      <t xml:space="preserve">UKE 40
</t>
    </r>
    <r>
      <rPr>
        <sz val="9"/>
        <color theme="1"/>
        <rFont val="Aptos Narrow"/>
        <family val="2"/>
        <scheme val="minor"/>
      </rPr>
      <t>A - Even</t>
    </r>
  </si>
  <si>
    <t>Man 28.09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HO-klassene </t>
    </r>
    <r>
      <rPr>
        <sz val="9"/>
        <rFont val="Aptos Narrow"/>
        <family val="2"/>
        <scheme val="minor"/>
      </rPr>
      <t>- Tverrfaglig vurdering i programfagene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Praktisk test</t>
    </r>
  </si>
  <si>
    <r>
      <rPr>
        <b/>
        <sz val="9"/>
        <color theme="1"/>
        <rFont val="Aptos Narrow"/>
        <family val="2"/>
        <scheme val="minor"/>
      </rPr>
      <t>3PBA-YSK</t>
    </r>
    <r>
      <rPr>
        <sz val="9"/>
        <color theme="1"/>
        <rFont val="Aptos Narrow"/>
        <family val="2"/>
        <scheme val="minor"/>
      </rPr>
      <t xml:space="preserve"> - 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</t>
    </r>
  </si>
  <si>
    <t>Tirs 29.09</t>
  </si>
  <si>
    <t>Ons 30.09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Markedsføring</t>
    </r>
    <r>
      <rPr>
        <sz val="9"/>
        <rFont val="Aptos Narrow"/>
        <family val="2"/>
        <scheme val="minor"/>
      </rPr>
      <t xml:space="preserve"> i 4. økt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 xml:space="preserve">Markedsføring </t>
    </r>
    <r>
      <rPr>
        <sz val="9"/>
        <rFont val="Aptos Narrow"/>
        <family val="2"/>
        <scheme val="minor"/>
      </rPr>
      <t xml:space="preserve"> i 4. økt</t>
    </r>
  </si>
  <si>
    <t>Tors 01.10</t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matte 2P</t>
    </r>
  </si>
  <si>
    <t>Fre 02.10</t>
  </si>
  <si>
    <t>Fagdag SF: BLOKK 7</t>
  </si>
  <si>
    <t>UKE 41</t>
  </si>
  <si>
    <t>Man 05.10</t>
  </si>
  <si>
    <t>HØSTFERIE</t>
  </si>
  <si>
    <t>Tirs  06.10</t>
  </si>
  <si>
    <t>Ons  07.10</t>
  </si>
  <si>
    <t>Tors 08.10</t>
  </si>
  <si>
    <t>Fre 09.10</t>
  </si>
  <si>
    <r>
      <rPr>
        <b/>
        <sz val="10"/>
        <color theme="1"/>
        <rFont val="Aptos Narrow"/>
        <family val="2"/>
        <scheme val="minor"/>
      </rPr>
      <t xml:space="preserve">UKE 42
</t>
    </r>
    <r>
      <rPr>
        <sz val="9"/>
        <color theme="1"/>
        <rFont val="Aptos Narrow"/>
        <family val="2"/>
        <scheme val="minor"/>
      </rPr>
      <t>A - Even</t>
    </r>
  </si>
  <si>
    <t>Man 12.10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 xml:space="preserve">Idrett og samfunn </t>
    </r>
    <r>
      <rPr>
        <sz val="9"/>
        <color theme="1"/>
        <rFont val="Aptos Narrow"/>
        <family val="2"/>
        <scheme val="minor"/>
      </rPr>
      <t>denne uken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</t>
    </r>
  </si>
  <si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1HSA-SK -</t>
    </r>
    <r>
      <rPr>
        <sz val="9"/>
        <rFont val="Aptos Narrow"/>
        <family val="2"/>
        <scheme val="minor"/>
      </rPr>
      <t xml:space="preserve"> Vurdering i programfag, FN-prosjekt ukene 42-44
</t>
    </r>
    <r>
      <rPr>
        <b/>
        <sz val="9"/>
        <rFont val="Aptos Narrow"/>
        <family val="2"/>
        <scheme val="minor"/>
      </rPr>
      <t xml:space="preserve">
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 xml:space="preserve">Naturfag 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 13.10</t>
  </si>
  <si>
    <t>Ons  14.10</t>
  </si>
  <si>
    <t>Tors 15.10</t>
  </si>
  <si>
    <t>Fre 16.10</t>
  </si>
  <si>
    <r>
      <rPr>
        <b/>
        <sz val="10"/>
        <color theme="1"/>
        <rFont val="Aptos Narrow"/>
        <family val="2"/>
        <scheme val="minor"/>
      </rPr>
      <t xml:space="preserve">UKE 43
</t>
    </r>
    <r>
      <rPr>
        <sz val="9"/>
        <color theme="1"/>
        <rFont val="Aptos Narrow"/>
        <family val="2"/>
        <scheme val="minor"/>
      </rPr>
      <t xml:space="preserve">B-Odd 
</t>
    </r>
  </si>
  <si>
    <t>Man 19.10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i 3MUB, 3STD/3STI, 3STK og 3KDA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Praksiss på sykehuset (ukene 43-46)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Vurdering i programfag, FN-prosjekt ukene 42-44
</t>
    </r>
    <r>
      <rPr>
        <b/>
        <sz val="9"/>
        <color theme="1"/>
        <rFont val="Aptos Narrow"/>
        <family val="2"/>
        <scheme val="minor"/>
      </rPr>
      <t xml:space="preserve">
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t>Tirs  20.10</t>
  </si>
  <si>
    <r>
      <rPr>
        <b/>
        <sz val="9"/>
        <color theme="1"/>
        <rFont val="Aptos Narrow"/>
        <family val="2"/>
        <scheme val="minor"/>
      </rPr>
      <t xml:space="preserve">3IDA - </t>
    </r>
    <r>
      <rPr>
        <sz val="9"/>
        <color theme="1"/>
        <rFont val="Aptos Narrow"/>
        <family val="2"/>
        <scheme val="minor"/>
      </rPr>
      <t>arrangerer håndballcup for grunnskolen 20.-23.10</t>
    </r>
  </si>
  <si>
    <t>Ons  21.10</t>
  </si>
  <si>
    <t>Tors 22.10</t>
  </si>
  <si>
    <t>Fre   23.10</t>
  </si>
  <si>
    <r>
      <rPr>
        <b/>
        <sz val="10"/>
        <color theme="1"/>
        <rFont val="Aptos Narrow"/>
        <family val="2"/>
        <scheme val="minor"/>
      </rPr>
      <t xml:space="preserve">UKE 44
</t>
    </r>
    <r>
      <rPr>
        <sz val="9"/>
        <color theme="1"/>
        <rFont val="Aptos Narrow"/>
        <family val="2"/>
        <scheme val="minor"/>
      </rPr>
      <t>A - Even</t>
    </r>
  </si>
  <si>
    <t>Man 26.10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>denne uken.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i 3STA, 3STB, 3STC, 3STR, 3STHI, 3IDA, 3MUA</t>
    </r>
  </si>
  <si>
    <r>
      <rPr>
        <b/>
        <sz val="9"/>
        <color theme="1"/>
        <rFont val="Aptos Narrow"/>
        <family val="2"/>
        <scheme val="minor"/>
      </rPr>
      <t xml:space="preserve">HO-klassene - </t>
    </r>
    <r>
      <rPr>
        <sz val="9"/>
        <color theme="1"/>
        <rFont val="Aptos Narrow"/>
        <family val="2"/>
        <scheme val="minor"/>
      </rPr>
      <t>Tverrfaglig vurdering i programfagene denne uken</t>
    </r>
  </si>
  <si>
    <t>Tirs 27.10</t>
  </si>
  <si>
    <t>Ons 28.10</t>
  </si>
  <si>
    <r>
      <rPr>
        <b/>
        <sz val="9"/>
        <color theme="1"/>
        <rFont val="Aptos Narrow"/>
        <family val="2"/>
        <scheme val="minor"/>
      </rPr>
      <t>Gründeridol</t>
    </r>
    <r>
      <rPr>
        <sz val="9"/>
        <color theme="1"/>
        <rFont val="Aptos Narrow"/>
        <family val="2"/>
        <scheme val="minor"/>
      </rPr>
      <t xml:space="preserve"> i Larvik for elever med ungdomsbedrift</t>
    </r>
  </si>
  <si>
    <t>Tors 29.10</t>
  </si>
  <si>
    <t>Fre 30.10</t>
  </si>
  <si>
    <r>
      <rPr>
        <b/>
        <sz val="10"/>
        <color theme="1"/>
        <rFont val="Aptos Narrow"/>
        <family val="2"/>
        <scheme val="minor"/>
      </rPr>
      <t xml:space="preserve">UKE 45
</t>
    </r>
    <r>
      <rPr>
        <sz val="9"/>
        <color theme="1"/>
        <rFont val="Aptos Narrow"/>
        <family val="2"/>
        <scheme val="minor"/>
      </rPr>
      <t xml:space="preserve">B - Odd 
</t>
    </r>
  </si>
  <si>
    <t>Man 02.11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t>Tirs  03.11</t>
  </si>
  <si>
    <t>Ons 04.11</t>
  </si>
  <si>
    <r>
      <rPr>
        <b/>
        <sz val="9"/>
        <rFont val="Aptos Narrow"/>
        <family val="2"/>
        <scheme val="minor"/>
      </rPr>
      <t>2SSB og 2SSD</t>
    </r>
    <r>
      <rPr>
        <sz val="9"/>
        <rFont val="Aptos Narrow"/>
        <family val="2"/>
        <scheme val="minor"/>
      </rPr>
      <t xml:space="preserve"> - besøk på Brannstasjonen</t>
    </r>
  </si>
  <si>
    <t>Tors 05.11</t>
  </si>
  <si>
    <t>Fre 06.11</t>
  </si>
  <si>
    <r>
      <rPr>
        <b/>
        <sz val="9"/>
        <rFont val="Aptos Narrow"/>
        <family val="2"/>
        <scheme val="minor"/>
      </rPr>
      <t>2SSA og 2SSC</t>
    </r>
    <r>
      <rPr>
        <sz val="9"/>
        <rFont val="Aptos Narrow"/>
        <family val="2"/>
        <scheme val="minor"/>
      </rPr>
      <t xml:space="preserve"> - besøk på Brannstasjonen</t>
    </r>
  </si>
  <si>
    <r>
      <rPr>
        <b/>
        <sz val="9"/>
        <rFont val="Aptos Narrow"/>
        <family val="2"/>
        <scheme val="minor"/>
      </rPr>
      <t>1SSA-YSK</t>
    </r>
    <r>
      <rPr>
        <sz val="9"/>
        <rFont val="Aptos Narrow"/>
        <family val="2"/>
        <scheme val="minor"/>
      </rPr>
      <t xml:space="preserve"> - Grunderfestival hele dagen</t>
    </r>
  </si>
  <si>
    <r>
      <rPr>
        <b/>
        <sz val="10"/>
        <color theme="1"/>
        <rFont val="Aptos Narrow"/>
        <family val="2"/>
        <scheme val="minor"/>
      </rPr>
      <t xml:space="preserve">UKE 46
</t>
    </r>
    <r>
      <rPr>
        <sz val="9"/>
        <color theme="1"/>
        <rFont val="Aptos Narrow"/>
        <family val="2"/>
        <scheme val="minor"/>
      </rPr>
      <t>A - Even</t>
    </r>
  </si>
  <si>
    <t>Man 09.11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 BLOKK 6 og 8</t>
    </r>
    <r>
      <rPr>
        <sz val="9"/>
        <color theme="1"/>
        <rFont val="Aptos Narrow"/>
        <family val="2"/>
        <scheme val="minor"/>
      </rPr>
      <t xml:space="preserve"> denne uken.
</t>
    </r>
    <r>
      <rPr>
        <i/>
        <sz val="9"/>
        <color theme="1"/>
        <rFont val="Aptos Narrow"/>
        <family val="2"/>
        <scheme val="minor"/>
      </rPr>
      <t>(Fremmedspråk B6 og B8 i uke 50</t>
    </r>
    <r>
      <rPr>
        <sz val="9"/>
        <color theme="1"/>
        <rFont val="Aptos Narrow"/>
        <family val="2"/>
        <scheme val="minor"/>
      </rPr>
      <t xml:space="preserve">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t>Tirs 10.11</t>
  </si>
  <si>
    <t>Ons 11.11</t>
  </si>
  <si>
    <r>
      <rPr>
        <b/>
        <sz val="9"/>
        <rFont val="Aptos Narrow"/>
        <family val="2"/>
        <scheme val="minor"/>
      </rPr>
      <t xml:space="preserve">MDD vg1, vg2 og vg3: 
DKS </t>
    </r>
    <r>
      <rPr>
        <sz val="9"/>
        <rFont val="Aptos Narrow"/>
        <family val="2"/>
        <scheme val="minor"/>
      </rPr>
      <t xml:space="preserve">- </t>
    </r>
    <r>
      <rPr>
        <sz val="9"/>
        <color rgb="FF0070C0"/>
        <rFont val="Aptos Narrow"/>
        <family val="2"/>
        <scheme val="minor"/>
      </rPr>
      <t>"Black Debbath"</t>
    </r>
    <r>
      <rPr>
        <sz val="9"/>
        <rFont val="Aptos Narrow"/>
        <family val="2"/>
        <scheme val="minor"/>
      </rPr>
      <t xml:space="preserve">
Sted: Sandefjord folkehøgskole</t>
    </r>
  </si>
  <si>
    <t>Tors 12.11</t>
  </si>
  <si>
    <t>Fre 13.11</t>
  </si>
  <si>
    <r>
      <rPr>
        <b/>
        <sz val="9"/>
        <color theme="1"/>
        <rFont val="Aptos Narrow"/>
        <family val="2"/>
        <scheme val="minor"/>
      </rPr>
      <t xml:space="preserve">1KDA - </t>
    </r>
    <r>
      <rPr>
        <sz val="9"/>
        <color theme="1"/>
        <rFont val="Aptos Narrow"/>
        <family val="2"/>
        <scheme val="minor"/>
      </rPr>
      <t>Heldagsprøve i KUVI</t>
    </r>
  </si>
  <si>
    <r>
      <rPr>
        <b/>
        <sz val="10"/>
        <color theme="1"/>
        <rFont val="Aptos Narrow"/>
        <family val="2"/>
        <scheme val="minor"/>
      </rPr>
      <t xml:space="preserve">UKE 47
</t>
    </r>
    <r>
      <rPr>
        <sz val="9"/>
        <color theme="1"/>
        <rFont val="Aptos Narrow"/>
        <family val="2"/>
        <scheme val="minor"/>
      </rPr>
      <t xml:space="preserve">B - Odd 
</t>
    </r>
  </si>
  <si>
    <t>Man 16.11</t>
  </si>
  <si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BLOKK 7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>(ikke 2MU)</t>
    </r>
    <r>
      <rPr>
        <b/>
        <sz val="9"/>
        <rFont val="Aptos Narrow"/>
        <family val="2"/>
        <scheme val="minor"/>
      </rPr>
      <t xml:space="preserve"> </t>
    </r>
    <r>
      <rPr>
        <sz val="9"/>
        <rFont val="Aptos Narrow"/>
        <family val="2"/>
        <scheme val="minor"/>
      </rPr>
      <t>-</t>
    </r>
    <r>
      <rPr>
        <u/>
        <sz val="9"/>
        <color rgb="FF0070C0"/>
        <rFont val="Aptos Narrow"/>
        <family val="2"/>
        <scheme val="minor"/>
      </rPr>
      <t xml:space="preserve"> "Skuddsikker vest"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3PBA, 3PBB </t>
    </r>
    <r>
      <rPr>
        <sz val="9"/>
        <color theme="1"/>
        <rFont val="Aptos Narrow"/>
        <family val="2"/>
        <scheme val="minor"/>
      </rPr>
      <t>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 denne uken</t>
    </r>
  </si>
  <si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Norsk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>-</t>
    </r>
    <r>
      <rPr>
        <u/>
        <sz val="9"/>
        <color rgb="FF0070C0"/>
        <rFont val="Aptos Narrow"/>
        <family val="2"/>
        <scheme val="minor"/>
      </rPr>
      <t xml:space="preserve"> "Skuddsikker vest"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Fremlegg av praksisoppgave</t>
    </r>
  </si>
  <si>
    <t>Tirs 17.11</t>
  </si>
  <si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>(ikke 2MU) -</t>
    </r>
    <r>
      <rPr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theme="3" tint="0.499984740745262"/>
        <rFont val="Aptos Narrow"/>
        <family val="2"/>
        <scheme val="minor"/>
      </rPr>
      <t>"Skuddsikker vest"</t>
    </r>
    <r>
      <rPr>
        <u/>
        <sz val="9"/>
        <color theme="10"/>
        <rFont val="Aptos Narrow"/>
        <family val="2"/>
        <scheme val="minor"/>
      </rPr>
      <t xml:space="preserve">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rPr>
        <b/>
        <sz val="9"/>
        <rFont val="Aptos Narrow"/>
        <family val="2"/>
        <scheme val="minor"/>
      </rPr>
      <t>DKS</t>
    </r>
    <r>
      <rPr>
        <sz val="9"/>
        <rFont val="Aptos Narrow"/>
        <family val="2"/>
        <scheme val="minor"/>
      </rPr>
      <t xml:space="preserve"> -</t>
    </r>
    <r>
      <rPr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theme="3" tint="0.499984740745262"/>
        <rFont val="Aptos Narrow"/>
        <family val="2"/>
        <scheme val="minor"/>
      </rPr>
      <t>"Skuddsikker vest"</t>
    </r>
    <r>
      <rPr>
        <u/>
        <sz val="9"/>
        <color theme="10"/>
        <rFont val="Aptos Narrow"/>
        <family val="2"/>
        <scheme val="minor"/>
      </rPr>
      <t xml:space="preserve">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t>Ons 18.11</t>
  </si>
  <si>
    <t>Tors 19.11</t>
  </si>
  <si>
    <t>Fre 20.11</t>
  </si>
  <si>
    <r>
      <rPr>
        <b/>
        <sz val="10"/>
        <color theme="1"/>
        <rFont val="Aptos Narrow"/>
        <family val="2"/>
        <scheme val="minor"/>
      </rPr>
      <t xml:space="preserve">UKE 48
</t>
    </r>
    <r>
      <rPr>
        <sz val="9"/>
        <color theme="1"/>
        <rFont val="Aptos Narrow"/>
        <family val="2"/>
        <scheme val="minor"/>
      </rPr>
      <t>A - Even</t>
    </r>
  </si>
  <si>
    <t>Man 23.11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Praksisperiode uke 47-50
</t>
    </r>
    <r>
      <rPr>
        <b/>
        <sz val="9"/>
        <rFont val="Aptos Narrow"/>
        <family val="2"/>
        <scheme val="minor"/>
      </rPr>
      <t xml:space="preserve">
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24.11</t>
  </si>
  <si>
    <t>ÅPEN SKOLE på SVGS på ettermiddagen 
(mer info kommer)</t>
  </si>
  <si>
    <t>Ons 25.11</t>
  </si>
  <si>
    <t>Tors 26.11</t>
  </si>
  <si>
    <t>Fre 27.11</t>
  </si>
  <si>
    <r>
      <rPr>
        <b/>
        <sz val="9"/>
        <color theme="1"/>
        <rFont val="Aptos Narrow"/>
        <family val="2"/>
        <scheme val="minor"/>
      </rPr>
      <t xml:space="preserve">1KDA - </t>
    </r>
    <r>
      <rPr>
        <sz val="9"/>
        <color theme="1"/>
        <rFont val="Aptos Narrow"/>
        <family val="2"/>
        <scheme val="minor"/>
      </rPr>
      <t>Heldagsprøve i DEAR</t>
    </r>
  </si>
  <si>
    <r>
      <rPr>
        <b/>
        <sz val="10"/>
        <color theme="1"/>
        <rFont val="Aptos Narrow"/>
        <family val="2"/>
        <scheme val="minor"/>
      </rPr>
      <t xml:space="preserve">UKE 49
</t>
    </r>
    <r>
      <rPr>
        <sz val="9"/>
        <color theme="1"/>
        <rFont val="Aptos Narrow"/>
        <family val="2"/>
        <scheme val="minor"/>
      </rPr>
      <t xml:space="preserve">B - Odd 
</t>
    </r>
  </si>
  <si>
    <t>Man 30.11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4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 2KDA, 2IDA, 2MU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Skr. vurdering i </t>
    </r>
    <r>
      <rPr>
        <b/>
        <sz val="9"/>
        <color theme="1"/>
        <rFont val="Aptos Narrow"/>
        <family val="2"/>
        <scheme val="minor"/>
      </rPr>
      <t xml:space="preserve">Idrett og samfunn </t>
    </r>
    <r>
      <rPr>
        <sz val="9"/>
        <color theme="1"/>
        <rFont val="Aptos Narrow"/>
        <family val="2"/>
        <scheme val="minor"/>
      </rPr>
      <t>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4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</t>
    </r>
  </si>
  <si>
    <t>Tirs 01.12</t>
  </si>
  <si>
    <r>
      <rPr>
        <b/>
        <sz val="9"/>
        <color theme="1"/>
        <rFont val="Aptos Narrow"/>
        <family val="2"/>
        <scheme val="minor"/>
      </rPr>
      <t>IM-klassene: 
DKS</t>
    </r>
    <r>
      <rPr>
        <sz val="9"/>
        <color theme="1"/>
        <rFont val="Aptos Narrow"/>
        <family val="2"/>
        <scheme val="minor"/>
      </rPr>
      <t xml:space="preserve"> - </t>
    </r>
    <r>
      <rPr>
        <u/>
        <sz val="9"/>
        <color rgb="FF0070C0"/>
        <rFont val="Aptos Narrow"/>
        <family val="2"/>
        <scheme val="minor"/>
      </rPr>
      <t>"Gravitas sugit"</t>
    </r>
    <r>
      <rPr>
        <sz val="9"/>
        <color theme="1"/>
        <rFont val="Aptos Narrow"/>
        <family val="2"/>
        <scheme val="minor"/>
      </rPr>
      <t xml:space="preserve">
Sted: kommer</t>
    </r>
  </si>
  <si>
    <t>Ons 02.12</t>
  </si>
  <si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(ikke 3MU) 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Tverrfaglig årsprøve</t>
    </r>
  </si>
  <si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 xml:space="preserve"> 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>2SSA-YSK -</t>
    </r>
    <r>
      <rPr>
        <sz val="9"/>
        <rFont val="Aptos Narrow"/>
        <family val="2"/>
        <scheme val="minor"/>
      </rPr>
      <t xml:space="preserve"> Tverrfaglig årsprøve
'</t>
    </r>
    <r>
      <rPr>
        <b/>
        <sz val="9"/>
        <rFont val="Aptos Narrow"/>
        <family val="2"/>
        <scheme val="minor"/>
      </rPr>
      <t xml:space="preserve">3PBA-YSK: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 xml:space="preserve">3PBA-SK: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t>Tors 03.12</t>
  </si>
  <si>
    <r>
      <rPr>
        <b/>
        <sz val="9"/>
        <rFont val="Aptos Narrow"/>
        <family val="2"/>
        <scheme val="minor"/>
      </rPr>
      <t xml:space="preserve">3PBA-SK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t>Fre 04.12</t>
  </si>
  <si>
    <r>
      <rPr>
        <b/>
        <sz val="10"/>
        <color theme="1"/>
        <rFont val="Aptos Narrow"/>
        <family val="2"/>
        <scheme val="minor"/>
      </rPr>
      <t xml:space="preserve">UKE 50
</t>
    </r>
    <r>
      <rPr>
        <sz val="9"/>
        <color theme="1"/>
        <rFont val="Aptos Narrow"/>
        <family val="2"/>
        <scheme val="minor"/>
      </rPr>
      <t>A - Even</t>
    </r>
  </si>
  <si>
    <t>Man 07.12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HO-klassene - </t>
    </r>
    <r>
      <rPr>
        <sz val="9"/>
        <color theme="1"/>
        <rFont val="Aptos Narrow"/>
        <family val="2"/>
        <scheme val="minor"/>
      </rPr>
      <t xml:space="preserve">Skriftlig vurdering i programfagene denne uken
</t>
    </r>
    <r>
      <rPr>
        <b/>
        <sz val="9"/>
        <color theme="1"/>
        <rFont val="Aptos Narrow"/>
        <family val="2"/>
        <scheme val="minor"/>
      </rPr>
      <t>HO-klassene</t>
    </r>
    <r>
      <rPr>
        <sz val="9"/>
        <color theme="1"/>
        <rFont val="Aptos Narrow"/>
        <family val="2"/>
        <scheme val="minor"/>
      </rPr>
      <t xml:space="preserve"> - vurdering i YFF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Halvårsvurdering uke 50-51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47-50</t>
    </r>
  </si>
  <si>
    <t>Tirs 08.12</t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</t>
    </r>
  </si>
  <si>
    <t>Ons 09.12</t>
  </si>
  <si>
    <t>Tors 10.12</t>
  </si>
  <si>
    <r>
      <rPr>
        <b/>
        <sz val="9"/>
        <color theme="1"/>
        <rFont val="Aptos Narrow"/>
        <family val="2"/>
        <scheme val="minor"/>
      </rPr>
      <t>Julemarked</t>
    </r>
    <r>
      <rPr>
        <sz val="9"/>
        <color theme="1"/>
        <rFont val="Aptos Narrow"/>
        <family val="2"/>
        <scheme val="minor"/>
      </rPr>
      <t xml:space="preserve"> i Forum kl. 15.30 - 17.00 
(Arrangør: SSR/RM)</t>
    </r>
  </si>
  <si>
    <r>
      <rPr>
        <b/>
        <sz val="9"/>
        <rFont val="Aptos Narrow"/>
        <family val="2"/>
        <scheme val="minor"/>
      </rPr>
      <t>1SSA-YSK</t>
    </r>
    <r>
      <rPr>
        <sz val="9"/>
        <rFont val="Aptos Narrow"/>
        <family val="2"/>
        <scheme val="minor"/>
      </rPr>
      <t xml:space="preserve"> + </t>
    </r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>- Julemarked</t>
    </r>
  </si>
  <si>
    <t>Fre 11.12</t>
  </si>
  <si>
    <r>
      <rPr>
        <b/>
        <sz val="9"/>
        <color theme="1"/>
        <rFont val="Aptos Narrow"/>
        <family val="2"/>
        <scheme val="minor"/>
      </rPr>
      <t xml:space="preserve">3KDA - </t>
    </r>
    <r>
      <rPr>
        <sz val="9"/>
        <color theme="1"/>
        <rFont val="Aptos Narrow"/>
        <family val="2"/>
        <scheme val="minor"/>
      </rPr>
      <t>Heldagsprøve i 3KUVI</t>
    </r>
  </si>
  <si>
    <r>
      <rPr>
        <b/>
        <sz val="10"/>
        <color theme="1"/>
        <rFont val="Aptos Narrow"/>
        <family val="2"/>
        <scheme val="minor"/>
      </rPr>
      <t xml:space="preserve">UKE 51
</t>
    </r>
    <r>
      <rPr>
        <sz val="9"/>
        <color theme="1"/>
        <rFont val="Aptos Narrow"/>
        <family val="2"/>
        <scheme val="minor"/>
      </rPr>
      <t xml:space="preserve">B-Odd 
</t>
    </r>
  </si>
  <si>
    <t>Man 14.12</t>
  </si>
  <si>
    <r>
      <rPr>
        <b/>
        <sz val="9"/>
        <rFont val="Aptos Narrow"/>
        <family val="2"/>
        <scheme val="minor"/>
      </rPr>
      <t>3IDA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 xml:space="preserve">Idrett og samfunn </t>
    </r>
    <r>
      <rPr>
        <sz val="9"/>
        <rFont val="Aptos Narrow"/>
        <family val="2"/>
        <scheme val="minor"/>
      </rPr>
      <t>denne uken</t>
    </r>
  </si>
  <si>
    <t>Tirs 15.12</t>
  </si>
  <si>
    <t xml:space="preserve">Ons 16.12 </t>
  </si>
  <si>
    <t xml:space="preserve">Tors 17.12 </t>
  </si>
  <si>
    <t xml:space="preserve">Fre 18.12 </t>
  </si>
  <si>
    <t xml:space="preserve">Siste skoledag før jul
Juleavslutning elever i Forum og klasserom
Se tidspunkt i cellene til høyre: </t>
  </si>
  <si>
    <t>UKE 52</t>
  </si>
  <si>
    <t>Man 21.12</t>
  </si>
  <si>
    <t>JULEFERIE</t>
  </si>
  <si>
    <t>Tirs 22.12</t>
  </si>
  <si>
    <t>Ons 23.12</t>
  </si>
  <si>
    <t>Tors 24.12</t>
  </si>
  <si>
    <t>Fre 25.12</t>
  </si>
  <si>
    <t>UKE 53</t>
  </si>
  <si>
    <t>Man 28.12</t>
  </si>
  <si>
    <t xml:space="preserve">Tirs 29.12 </t>
  </si>
  <si>
    <t>Ons 30.12</t>
  </si>
  <si>
    <t>Tors 31.12</t>
  </si>
  <si>
    <t>Fre 01.01</t>
  </si>
  <si>
    <r>
      <rPr>
        <b/>
        <sz val="10"/>
        <color theme="1"/>
        <rFont val="Aptos Narrow"/>
        <family val="2"/>
        <scheme val="minor"/>
      </rPr>
      <t xml:space="preserve">UKE 1
</t>
    </r>
    <r>
      <rPr>
        <sz val="9"/>
        <color theme="1"/>
        <rFont val="Aptos Narrow"/>
        <family val="2"/>
        <scheme val="minor"/>
      </rPr>
      <t>B - Even</t>
    </r>
  </si>
  <si>
    <t>Man 04.01</t>
  </si>
  <si>
    <t>Planleggsdag - ansatte - fagnettverk i fylket</t>
  </si>
  <si>
    <t>Planleggsdag - fagnettverk i fylket</t>
  </si>
  <si>
    <t>Tirs 05.01</t>
  </si>
  <si>
    <t>1 .skoledag for elever etter juleferien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</t>
    </r>
  </si>
  <si>
    <t>Ons 06.01</t>
  </si>
  <si>
    <r>
      <rPr>
        <b/>
        <sz val="9"/>
        <color rgb="FFFF0000"/>
        <rFont val="Aptos Narrow"/>
        <family val="2"/>
        <scheme val="minor"/>
      </rPr>
      <t xml:space="preserve">Lærere: </t>
    </r>
    <r>
      <rPr>
        <sz val="9"/>
        <color rgb="FFFF0000"/>
        <rFont val="Aptos Narrow"/>
        <family val="2"/>
        <scheme val="minor"/>
      </rPr>
      <t xml:space="preserve"> 
Frist kl. 12.00 for å føre karakterer i VIS </t>
    </r>
  </si>
  <si>
    <t>Tors 07.01</t>
  </si>
  <si>
    <t>Fre 08.01</t>
  </si>
  <si>
    <r>
      <t xml:space="preserve">Siste dag i 1. termin
</t>
    </r>
    <r>
      <rPr>
        <b/>
        <sz val="9"/>
        <color theme="1"/>
        <rFont val="Aptos Narrow"/>
        <family val="2"/>
        <scheme val="minor"/>
      </rPr>
      <t>Fagdag SF: BLOKK 3</t>
    </r>
  </si>
  <si>
    <r>
      <rPr>
        <b/>
        <sz val="9"/>
        <color theme="1"/>
        <rFont val="Aptos Narrow"/>
        <family val="2"/>
        <scheme val="minor"/>
      </rPr>
      <t xml:space="preserve">2KDA - </t>
    </r>
    <r>
      <rPr>
        <sz val="9"/>
        <color theme="1"/>
        <rFont val="Aptos Narrow"/>
        <family val="2"/>
        <scheme val="minor"/>
      </rPr>
      <t>Heldagsprøve i 2DEAR</t>
    </r>
  </si>
  <si>
    <r>
      <rPr>
        <b/>
        <sz val="10"/>
        <color theme="1"/>
        <rFont val="Aptos Narrow"/>
        <family val="2"/>
        <scheme val="minor"/>
      </rPr>
      <t xml:space="preserve">UKE 2
</t>
    </r>
    <r>
      <rPr>
        <sz val="9"/>
        <color theme="1"/>
        <rFont val="Aptos Narrow"/>
        <family val="2"/>
        <scheme val="minor"/>
      </rPr>
      <t xml:space="preserve">A-Odd 
</t>
    </r>
  </si>
  <si>
    <t>Man 11.01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</t>
    </r>
  </si>
  <si>
    <t>Tirs 12.01</t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- vg2 og vg3 SF, inkl. 3PB, YSK-2SSR/3SSR og PB-2HOA/3HOA og 2IB/3IB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2SSA-YSK og 3PBA-YSK
Øvrige YF-klasser deltar i økter i samarbeid med faglærer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2HEA-SK, 2BUA-SK og 3PBA-SK
Øvrige YF-klasser deltar i økter i samarbeid med faglærer</t>
    </r>
  </si>
  <si>
    <t>Ons 13.01</t>
  </si>
  <si>
    <t>Tors 14.01</t>
  </si>
  <si>
    <t>Fre 15.01</t>
  </si>
  <si>
    <r>
      <t xml:space="preserve">Karakterer for 1. termin legges ut i VIS
</t>
    </r>
    <r>
      <rPr>
        <sz val="9"/>
        <color theme="1"/>
        <rFont val="Aptos Narrow"/>
        <family val="2"/>
        <scheme val="minor"/>
      </rPr>
      <t xml:space="preserve">Oppmeldingsfrist privatisteksamen i vår: mellom 15. januar og 1 februar
</t>
    </r>
    <r>
      <rPr>
        <b/>
        <sz val="9"/>
        <color theme="1"/>
        <rFont val="Aptos Narrow"/>
        <family val="2"/>
        <scheme val="minor"/>
      </rPr>
      <t>Fagdag SF: BLOKK 6 og 8</t>
    </r>
  </si>
  <si>
    <r>
      <rPr>
        <b/>
        <sz val="10"/>
        <color theme="1"/>
        <rFont val="Aptos Narrow"/>
        <family val="2"/>
        <scheme val="minor"/>
      </rPr>
      <t xml:space="preserve">UKE 3
</t>
    </r>
    <r>
      <rPr>
        <sz val="9"/>
        <color theme="1"/>
        <rFont val="Aptos Narrow"/>
        <family val="2"/>
        <scheme val="minor"/>
      </rPr>
      <t>B - Even</t>
    </r>
  </si>
  <si>
    <t>Man 18.01</t>
  </si>
  <si>
    <t>6 elever fra BASF Tyskland besøker SVGS (Kjemi prosess) i ukene 3, 4, 5 og  6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rPr>
        <b/>
        <sz val="9"/>
        <rFont val="Aptos Narrow"/>
        <family val="2"/>
        <scheme val="minor"/>
      </rPr>
      <t xml:space="preserve">1HSA - 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t>Tirs 19.01</t>
  </si>
  <si>
    <t>Ons 20.01</t>
  </si>
  <si>
    <t>Tors 21.01</t>
  </si>
  <si>
    <r>
      <rPr>
        <b/>
        <sz val="9"/>
        <rFont val="Aptos Narrow"/>
        <family val="2"/>
        <scheme val="minor"/>
      </rPr>
      <t xml:space="preserve">2SSA, B, C, D </t>
    </r>
    <r>
      <rPr>
        <sz val="9"/>
        <rFont val="Aptos Narrow"/>
        <family val="2"/>
        <scheme val="minor"/>
      </rPr>
      <t>- EXPO i Borggården</t>
    </r>
  </si>
  <si>
    <t>Fre 22.01</t>
  </si>
  <si>
    <r>
      <rPr>
        <b/>
        <sz val="10"/>
        <color theme="1"/>
        <rFont val="Aptos Narrow"/>
        <family val="2"/>
        <scheme val="minor"/>
      </rPr>
      <t xml:space="preserve">UKE 4
</t>
    </r>
    <r>
      <rPr>
        <sz val="9"/>
        <color theme="1"/>
        <rFont val="Aptos Narrow"/>
        <family val="2"/>
        <scheme val="minor"/>
      </rPr>
      <t xml:space="preserve">A-Odd 
</t>
    </r>
  </si>
  <si>
    <t>Man 25.01</t>
  </si>
  <si>
    <r>
      <rPr>
        <b/>
        <sz val="9"/>
        <color rgb="FFFF0000"/>
        <rFont val="Aptos Narrow"/>
        <family val="2"/>
        <scheme val="minor"/>
      </rPr>
      <t xml:space="preserve">Foresattemøte Vg1 SF og YF kl. 18.00 i Forum </t>
    </r>
    <r>
      <rPr>
        <sz val="9"/>
        <color rgb="FFFF0000"/>
        <rFont val="Aptos Narrow"/>
        <family val="2"/>
        <scheme val="minor"/>
      </rPr>
      <t xml:space="preserve">
Vg1 SF fortsetter i klasserom.
Samtaler med faglærere avtales individuelt på andre tidspunkt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</t>
    </r>
  </si>
  <si>
    <t>Tirs 26.01</t>
  </si>
  <si>
    <t>Foresattemøte Vg2 SF og YF kl. 18.00 i Forum 
Vg2 SF fortsetter i klasserom.
Samtaler med faglærere avtales individuelt på andre tidspunkt
Foresattemøte 2IBA:  Samtaler med faglærere fra 14:00. Oppmøte i IB-avdelingen</t>
  </si>
  <si>
    <t>Ons 27.01</t>
  </si>
  <si>
    <t>Tors 28.01</t>
  </si>
  <si>
    <t>Fre 29.01</t>
  </si>
  <si>
    <r>
      <rPr>
        <b/>
        <sz val="10"/>
        <color theme="1"/>
        <rFont val="Aptos Narrow"/>
        <family val="2"/>
        <scheme val="minor"/>
      </rPr>
      <t xml:space="preserve">UKE 5
</t>
    </r>
    <r>
      <rPr>
        <sz val="9"/>
        <color theme="1"/>
        <rFont val="Aptos Narrow"/>
        <family val="2"/>
        <scheme val="minor"/>
      </rPr>
      <t>B - Even</t>
    </r>
  </si>
  <si>
    <t>Man 01.02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4, 5, 6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Praksisperiode uke 4-10
</t>
    </r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Naturfag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02.02</t>
  </si>
  <si>
    <t>Ons 03.02</t>
  </si>
  <si>
    <r>
      <rPr>
        <b/>
        <sz val="9"/>
        <color rgb="FFFF0000"/>
        <rFont val="Aptos Narrow"/>
        <family val="2"/>
        <scheme val="minor"/>
      </rPr>
      <t>Universitetsturneen</t>
    </r>
    <r>
      <rPr>
        <sz val="9"/>
        <color rgb="FFFF0000"/>
        <rFont val="Aptos Narrow"/>
        <family val="2"/>
        <scheme val="minor"/>
      </rPr>
      <t xml:space="preserve"> besøker SVGS i 1. og 2. økt. VG3 SF deltar
</t>
    </r>
    <r>
      <rPr>
        <b/>
        <sz val="9"/>
        <rFont val="Aptos Narrow"/>
        <family val="2"/>
        <scheme val="minor"/>
      </rPr>
      <t>3IDA</t>
    </r>
    <r>
      <rPr>
        <sz val="9"/>
        <rFont val="Aptos Narrow"/>
        <family val="2"/>
        <scheme val="minor"/>
      </rPr>
      <t xml:space="preserve"> - Ekskursjon 02.-05.02</t>
    </r>
  </si>
  <si>
    <t>Tors 04.02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02.-05.02</t>
    </r>
  </si>
  <si>
    <t>Fre 05.02</t>
  </si>
  <si>
    <t xml:space="preserve">Fagdag SF: BLOKK 4 </t>
  </si>
  <si>
    <r>
      <rPr>
        <b/>
        <sz val="10"/>
        <color theme="1"/>
        <rFont val="Aptos Narrow"/>
        <family val="2"/>
        <scheme val="minor"/>
      </rPr>
      <t xml:space="preserve">UKE 6
</t>
    </r>
    <r>
      <rPr>
        <sz val="9"/>
        <color theme="1"/>
        <rFont val="Aptos Narrow"/>
        <family val="2"/>
        <scheme val="minor"/>
      </rPr>
      <t xml:space="preserve">A-Odd 
</t>
    </r>
  </si>
  <si>
    <t>Man 08.02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 xml:space="preserve">denne uken.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Tverrfaglig praktisk vurdering uke 6 og 7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</t>
    </r>
  </si>
  <si>
    <t>Tirs 09.02</t>
  </si>
  <si>
    <t>Ons 10.02</t>
  </si>
  <si>
    <r>
      <rPr>
        <b/>
        <sz val="9"/>
        <rFont val="Aptos Narrow"/>
        <family val="2"/>
        <scheme val="minor"/>
      </rPr>
      <t>2IDA -</t>
    </r>
    <r>
      <rPr>
        <sz val="9"/>
        <rFont val="Aptos Narrow"/>
        <family val="2"/>
        <scheme val="minor"/>
      </rPr>
      <t xml:space="preserve"> Ekskursjon 10.-12.02</t>
    </r>
  </si>
  <si>
    <t>Tors 11.02</t>
  </si>
  <si>
    <t>Fre 12.02</t>
  </si>
  <si>
    <r>
      <rPr>
        <b/>
        <sz val="9"/>
        <color theme="1"/>
        <rFont val="Aptos Narrow"/>
        <family val="2"/>
        <scheme val="minor"/>
      </rPr>
      <t xml:space="preserve">3KDA - </t>
    </r>
    <r>
      <rPr>
        <sz val="9"/>
        <color theme="1"/>
        <rFont val="Aptos Narrow"/>
        <family val="2"/>
        <scheme val="minor"/>
      </rPr>
      <t>Heldagsprøve i 3DEAR</t>
    </r>
  </si>
  <si>
    <r>
      <rPr>
        <b/>
        <sz val="10"/>
        <color theme="1"/>
        <rFont val="Aptos Narrow"/>
        <family val="2"/>
        <scheme val="minor"/>
      </rPr>
      <t xml:space="preserve">UKE 7
</t>
    </r>
    <r>
      <rPr>
        <sz val="10"/>
        <color theme="1"/>
        <rFont val="Aptos Narrow"/>
        <family val="2"/>
        <scheme val="minor"/>
      </rPr>
      <t>B</t>
    </r>
    <r>
      <rPr>
        <sz val="9"/>
        <color theme="1"/>
        <rFont val="Aptos Narrow"/>
        <family val="2"/>
        <scheme val="minor"/>
      </rPr>
      <t xml:space="preserve"> - Even</t>
    </r>
  </si>
  <si>
    <t>Man 15.02</t>
  </si>
  <si>
    <r>
      <rPr>
        <b/>
        <sz val="9"/>
        <color theme="1"/>
        <rFont val="Aptos Narrow"/>
        <family val="2"/>
        <scheme val="minor"/>
      </rPr>
      <t>MDD</t>
    </r>
    <r>
      <rPr>
        <sz val="9"/>
        <color theme="1"/>
        <rFont val="Aptos Narrow"/>
        <family val="2"/>
        <scheme val="minor"/>
      </rPr>
      <t xml:space="preserve"> har prosjektuke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>Engelsk 1</t>
    </r>
    <r>
      <rPr>
        <sz val="9"/>
        <color theme="1"/>
        <rFont val="Aptos Narrow"/>
        <family val="2"/>
        <scheme val="minor"/>
      </rPr>
      <t xml:space="preserve"> avslutter prosjektperiode med muntlige vurderinger i uke 6-7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t>Tirs 16.02</t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 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t>Ons 17.02</t>
  </si>
  <si>
    <r>
      <rPr>
        <b/>
        <sz val="9"/>
        <color theme="1"/>
        <rFont val="Aptos Narrow"/>
        <family val="2"/>
        <scheme val="minor"/>
      </rPr>
      <t>Internmesse for ungdomsbedrifter</t>
    </r>
    <r>
      <rPr>
        <sz val="9"/>
        <color theme="1"/>
        <rFont val="Aptos Narrow"/>
        <family val="2"/>
        <scheme val="minor"/>
      </rPr>
      <t xml:space="preserve"> i Borggården og </t>
    </r>
    <r>
      <rPr>
        <b/>
        <sz val="9"/>
        <color theme="1"/>
        <rFont val="Aptos Narrow"/>
        <family val="2"/>
        <scheme val="minor"/>
      </rPr>
      <t xml:space="preserve">Frokostmøte for Næringsforeningen </t>
    </r>
    <r>
      <rPr>
        <sz val="9"/>
        <color theme="1"/>
        <rFont val="Aptos Narrow"/>
        <family val="2"/>
        <scheme val="minor"/>
      </rPr>
      <t>i Sandefjord i Borgsalen.</t>
    </r>
  </si>
  <si>
    <r>
      <rPr>
        <b/>
        <sz val="9"/>
        <rFont val="Aptos Narrow"/>
        <family val="2"/>
        <scheme val="minor"/>
      </rPr>
      <t>2SSA, B,  C, D -</t>
    </r>
    <r>
      <rPr>
        <sz val="9"/>
        <rFont val="Aptos Narrow"/>
        <family val="2"/>
        <scheme val="minor"/>
      </rPr>
      <t xml:space="preserve"> UB-messe på SVGS</t>
    </r>
  </si>
  <si>
    <r>
      <rPr>
        <b/>
        <sz val="9"/>
        <rFont val="Aptos Narrow"/>
        <family val="2"/>
        <scheme val="minor"/>
      </rPr>
      <t>2SSA-YSK -</t>
    </r>
    <r>
      <rPr>
        <sz val="9"/>
        <rFont val="Aptos Narrow"/>
        <family val="2"/>
        <scheme val="minor"/>
      </rPr>
      <t xml:space="preserve"> UB-messe</t>
    </r>
  </si>
  <si>
    <t>Tors 18.02</t>
  </si>
  <si>
    <t>Fre 19.02</t>
  </si>
  <si>
    <t>Fagdag SF: BLOKK 3</t>
  </si>
  <si>
    <r>
      <rPr>
        <b/>
        <sz val="10"/>
        <color theme="1"/>
        <rFont val="Aptos Narrow"/>
        <family val="2"/>
        <scheme val="minor"/>
      </rPr>
      <t xml:space="preserve">UKE 8
</t>
    </r>
    <r>
      <rPr>
        <sz val="9"/>
        <color theme="1"/>
        <rFont val="Aptos Narrow"/>
        <family val="2"/>
        <scheme val="minor"/>
      </rPr>
      <t xml:space="preserve">A-Odd 
</t>
    </r>
  </si>
  <si>
    <t>Man 22.02</t>
  </si>
  <si>
    <t xml:space="preserve"> VINTERFERIE </t>
  </si>
  <si>
    <t>Tirs 23.02</t>
  </si>
  <si>
    <t>Ons 24.02</t>
  </si>
  <si>
    <t>Tors 25.02</t>
  </si>
  <si>
    <t>Fre 26.02</t>
  </si>
  <si>
    <r>
      <rPr>
        <b/>
        <sz val="10"/>
        <color theme="1"/>
        <rFont val="Aptos Narrow"/>
        <family val="2"/>
        <scheme val="minor"/>
      </rPr>
      <t xml:space="preserve">UKE 9
</t>
    </r>
    <r>
      <rPr>
        <sz val="9"/>
        <color theme="1"/>
        <rFont val="Aptos Narrow"/>
        <family val="2"/>
        <scheme val="minor"/>
      </rPr>
      <t>B - Even</t>
    </r>
  </si>
  <si>
    <t>Man 01.03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(ikke 3STA)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rPr>
        <b/>
        <sz val="9"/>
        <rFont val="Aptos Narrow"/>
        <family val="2"/>
        <scheme val="minor"/>
      </rPr>
      <t>2SSA, B, C</t>
    </r>
    <r>
      <rPr>
        <sz val="9"/>
        <rFont val="Aptos Narrow"/>
        <family val="2"/>
        <scheme val="minor"/>
      </rPr>
      <t xml:space="preserve"> - YFF hele uken
</t>
    </r>
    <r>
      <rPr>
        <b/>
        <sz val="9"/>
        <rFont val="Aptos Narrow"/>
        <family val="2"/>
        <scheme val="minor"/>
      </rPr>
      <t>2SSD</t>
    </r>
    <r>
      <rPr>
        <sz val="9"/>
        <rFont val="Aptos Narrow"/>
        <family val="2"/>
        <scheme val="minor"/>
      </rPr>
      <t xml:space="preserve"> - Sikkerhetskurs hele uken</t>
    </r>
  </si>
  <si>
    <t>Tirs 02.03</t>
  </si>
  <si>
    <t>Ons 03.03</t>
  </si>
  <si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 xml:space="preserve">3HSA </t>
    </r>
    <r>
      <rPr>
        <sz val="9"/>
        <rFont val="Aptos Narrow"/>
        <family val="2"/>
        <scheme val="minor"/>
      </rPr>
      <t>- Praksis på legekontor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>3PBA-YSK: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>3PBA-SK: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t>Tors 04.03</t>
  </si>
  <si>
    <t>Fre 05.03</t>
  </si>
  <si>
    <r>
      <rPr>
        <b/>
        <sz val="10"/>
        <color theme="1"/>
        <rFont val="Aptos Narrow"/>
        <family val="2"/>
        <scheme val="minor"/>
      </rPr>
      <t xml:space="preserve">UKE 10
</t>
    </r>
    <r>
      <rPr>
        <sz val="9"/>
        <color theme="1"/>
        <rFont val="Aptos Narrow"/>
        <family val="2"/>
        <scheme val="minor"/>
      </rPr>
      <t xml:space="preserve">A-Odd 
</t>
    </r>
  </si>
  <si>
    <t>Man 08.03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mandag </t>
    </r>
    <r>
      <rPr>
        <b/>
        <sz val="9"/>
        <color theme="1"/>
        <rFont val="Aptos Narrow"/>
        <family val="2"/>
        <scheme val="minor"/>
      </rPr>
      <t>(BLOKK 6</t>
    </r>
    <r>
      <rPr>
        <sz val="9"/>
        <color theme="1"/>
        <rFont val="Aptos Narrow"/>
        <family val="2"/>
        <scheme val="minor"/>
      </rPr>
      <t xml:space="preserve">)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
</t>
    </r>
    <r>
      <rPr>
        <b/>
        <sz val="9"/>
        <color theme="1"/>
        <rFont val="Aptos Narrow"/>
        <family val="2"/>
        <scheme val="minor"/>
      </rPr>
      <t>3STA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
</t>
    </r>
    <r>
      <rPr>
        <b/>
        <sz val="9"/>
        <color theme="1"/>
        <rFont val="Aptos Narrow"/>
        <family val="2"/>
        <scheme val="minor"/>
      </rPr>
      <t xml:space="preserve">3PBB </t>
    </r>
    <r>
      <rPr>
        <sz val="9"/>
        <color theme="1"/>
        <rFont val="Aptos Narrow"/>
        <family val="2"/>
        <scheme val="minor"/>
      </rPr>
      <t>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10 + 11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
</t>
    </r>
    <r>
      <rPr>
        <b/>
        <sz val="9"/>
        <color theme="1"/>
        <rFont val="Aptos Narrow"/>
        <family val="2"/>
        <scheme val="minor"/>
      </rPr>
      <t xml:space="preserve">
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Engelsk </t>
    </r>
    <r>
      <rPr>
        <sz val="9"/>
        <color theme="1"/>
        <rFont val="Aptos Narrow"/>
        <family val="2"/>
        <scheme val="minor"/>
      </rPr>
      <t>denne uken</t>
    </r>
  </si>
  <si>
    <t>Tirs 09.03</t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tirsdag </t>
    </r>
    <r>
      <rPr>
        <b/>
        <sz val="9"/>
        <rFont val="Aptos Narrow"/>
        <family val="2"/>
        <scheme val="minor"/>
      </rPr>
      <t>(BLOKK 8</t>
    </r>
    <r>
      <rPr>
        <sz val="9"/>
        <rFont val="Aptos Narrow"/>
        <family val="2"/>
        <scheme val="minor"/>
      </rPr>
      <t>)</t>
    </r>
  </si>
  <si>
    <t>Ons 10.03</t>
  </si>
  <si>
    <r>
      <t xml:space="preserve">Konsert med Ingrid Jasmin i Forum i lunsjen
</t>
    </r>
    <r>
      <rPr>
        <b/>
        <sz val="9"/>
        <color theme="1"/>
        <rFont val="Aptos Narrow"/>
        <family val="2"/>
        <scheme val="minor"/>
      </rPr>
      <t>Fylkesmesterskap</t>
    </r>
    <r>
      <rPr>
        <sz val="9"/>
        <color theme="1"/>
        <rFont val="Aptos Narrow"/>
        <family val="2"/>
        <scheme val="minor"/>
      </rPr>
      <t xml:space="preserve"> for Ungdomsbedrifter på Hjertnes</t>
    </r>
  </si>
  <si>
    <r>
      <rPr>
        <b/>
        <sz val="9"/>
        <rFont val="Aptos Narrow"/>
        <family val="2"/>
        <scheme val="minor"/>
      </rPr>
      <t xml:space="preserve">2SSA, B, C, D - </t>
    </r>
    <r>
      <rPr>
        <sz val="9"/>
        <rFont val="Aptos Narrow"/>
        <family val="2"/>
        <scheme val="minor"/>
      </rPr>
      <t>Fylkesmesse for UB'er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Praksis på legekontor</t>
    </r>
  </si>
  <si>
    <t>Tors 11.03</t>
  </si>
  <si>
    <r>
      <t xml:space="preserve">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torsdag (</t>
    </r>
    <r>
      <rPr>
        <b/>
        <sz val="9"/>
        <rFont val="Aptos Narrow"/>
        <family val="2"/>
        <scheme val="minor"/>
      </rPr>
      <t>BLOKK 6 og BLOKK 8</t>
    </r>
    <r>
      <rPr>
        <sz val="9"/>
        <rFont val="Aptos Narrow"/>
        <family val="2"/>
        <scheme val="minor"/>
      </rPr>
      <t>)</t>
    </r>
  </si>
  <si>
    <t>Fre 12.03</t>
  </si>
  <si>
    <r>
      <rPr>
        <b/>
        <sz val="10"/>
        <color theme="1"/>
        <rFont val="Aptos Narrow"/>
        <family val="2"/>
        <scheme val="minor"/>
      </rPr>
      <t xml:space="preserve">UKE 11
</t>
    </r>
    <r>
      <rPr>
        <sz val="9"/>
        <color theme="1"/>
        <rFont val="Aptos Narrow"/>
        <family val="2"/>
        <scheme val="minor"/>
      </rPr>
      <t>B - Even</t>
    </r>
  </si>
  <si>
    <t>Man 15.03</t>
  </si>
  <si>
    <r>
      <rPr>
        <b/>
        <sz val="9"/>
        <rFont val="Aptos Narrow"/>
        <family val="2"/>
        <scheme val="minor"/>
      </rPr>
      <t>Sommerjobbmesse</t>
    </r>
    <r>
      <rPr>
        <sz val="9"/>
        <rFont val="Aptos Narrow"/>
        <family val="2"/>
        <scheme val="minor"/>
      </rPr>
      <t xml:space="preserve"> i Borggården kl. 09.30 - 12.30
NAV og mange bedrifter har stands, og elever kan kontakte disse for å søke om sommmerjobb. Elever oppfordrest til å ta med CV i møte med bedriftene.</t>
    </r>
  </si>
  <si>
    <t>Tirs 16.03</t>
  </si>
  <si>
    <t>Ons 17.03</t>
  </si>
  <si>
    <t>Tors 18.03</t>
  </si>
  <si>
    <t>Fre 19.03</t>
  </si>
  <si>
    <r>
      <rPr>
        <b/>
        <sz val="10"/>
        <color theme="1"/>
        <rFont val="Aptos Narrow"/>
        <family val="2"/>
        <scheme val="minor"/>
      </rPr>
      <t xml:space="preserve">UKE 12
</t>
    </r>
    <r>
      <rPr>
        <sz val="9"/>
        <color theme="1"/>
        <rFont val="Aptos Narrow"/>
        <family val="2"/>
        <scheme val="minor"/>
      </rPr>
      <t xml:space="preserve">A-Odd 
</t>
    </r>
  </si>
  <si>
    <t>Man 22.03</t>
  </si>
  <si>
    <t>PÅSKEFERIE</t>
  </si>
  <si>
    <t>Tir 23.03</t>
  </si>
  <si>
    <t>Ons 24.03</t>
  </si>
  <si>
    <t>Tors 25.03</t>
  </si>
  <si>
    <t>Fre 26.03</t>
  </si>
  <si>
    <r>
      <rPr>
        <b/>
        <sz val="10"/>
        <color theme="1"/>
        <rFont val="Aptos Narrow"/>
        <family val="2"/>
        <scheme val="minor"/>
      </rPr>
      <t xml:space="preserve">UKE 13
</t>
    </r>
    <r>
      <rPr>
        <sz val="9"/>
        <color theme="1"/>
        <rFont val="Aptos Narrow"/>
        <family val="2"/>
        <scheme val="minor"/>
      </rPr>
      <t>A - Even</t>
    </r>
  </si>
  <si>
    <t>Man 29.03</t>
  </si>
  <si>
    <t>Tirs 30.03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
</t>
    </r>
    <r>
      <rPr>
        <sz val="9"/>
        <color theme="1"/>
        <rFont val="Aptos Narrow"/>
        <family val="2"/>
        <scheme val="minor"/>
      </rPr>
      <t xml:space="preserve">Muntlig vurdering i 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 xml:space="preserve"> i uke 13/14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>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Matematikk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</t>
    </r>
    <r>
      <rPr>
        <b/>
        <sz val="9"/>
        <rFont val="Aptos Narrow"/>
        <family val="2"/>
        <scheme val="minor"/>
      </rPr>
      <t xml:space="preserve"> BLOKK 4</t>
    </r>
    <r>
      <rPr>
        <sz val="9"/>
        <rFont val="Aptos Narrow"/>
        <family val="2"/>
        <scheme val="minor"/>
      </rPr>
      <t xml:space="preserve"> denne uken</t>
    </r>
  </si>
  <si>
    <t>Ons 31.03</t>
  </si>
  <si>
    <t>Tors 01.04</t>
  </si>
  <si>
    <t>Fre 02.04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4</t>
    </r>
  </si>
  <si>
    <r>
      <rPr>
        <b/>
        <sz val="9"/>
        <color rgb="FF39444B"/>
        <rFont val="Aptos Narrow"/>
        <family val="2"/>
        <scheme val="minor"/>
      </rPr>
      <t xml:space="preserve">Arkitektur og samfunn </t>
    </r>
    <r>
      <rPr>
        <sz val="9"/>
        <color rgb="FF39444B"/>
        <rFont val="Aptos Narrow"/>
        <family val="2"/>
        <scheme val="minor"/>
      </rPr>
      <t xml:space="preserve">- prøve-eksamen
</t>
    </r>
    <r>
      <rPr>
        <b/>
        <sz val="9"/>
        <color rgb="FF39444B"/>
        <rFont val="Aptos Narrow"/>
        <family val="2"/>
        <scheme val="minor"/>
      </rPr>
      <t>Foto og grafikk</t>
    </r>
    <r>
      <rPr>
        <sz val="9"/>
        <color rgb="FF39444B"/>
        <rFont val="Aptos Narrow"/>
        <family val="2"/>
        <scheme val="minor"/>
      </rPr>
      <t xml:space="preserve"> - heldagsprøve</t>
    </r>
  </si>
  <si>
    <r>
      <rPr>
        <b/>
        <sz val="10"/>
        <color theme="1"/>
        <rFont val="Aptos Narrow"/>
        <family val="2"/>
        <scheme val="minor"/>
      </rPr>
      <t xml:space="preserve">UKE 14
</t>
    </r>
    <r>
      <rPr>
        <sz val="9"/>
        <color theme="1"/>
        <rFont val="Aptos Narrow"/>
        <family val="2"/>
        <scheme val="minor"/>
      </rPr>
      <t>A - Even</t>
    </r>
  </si>
  <si>
    <t>Man 05.04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Muntlig vurdering i 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 xml:space="preserve"> i uke 13/14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
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 xml:space="preserve">denne uken
</t>
    </r>
  </si>
  <si>
    <t>Tirs 06.04</t>
  </si>
  <si>
    <t>Ons 07.04</t>
  </si>
  <si>
    <t>Tors 08.04</t>
  </si>
  <si>
    <t>Fre 09.04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3</t>
    </r>
  </si>
  <si>
    <r>
      <t>3KDA -</t>
    </r>
    <r>
      <rPr>
        <sz val="9"/>
        <color theme="1"/>
        <rFont val="Aptos Narrow"/>
        <family val="2"/>
        <scheme val="minor"/>
      </rPr>
      <t xml:space="preserve"> Heldagsprøve i 3KUVI</t>
    </r>
  </si>
  <si>
    <r>
      <rPr>
        <b/>
        <sz val="10"/>
        <color theme="1"/>
        <rFont val="Aptos Narrow"/>
        <family val="2"/>
        <scheme val="minor"/>
      </rPr>
      <t xml:space="preserve">UKE 15
</t>
    </r>
    <r>
      <rPr>
        <sz val="9"/>
        <color theme="1"/>
        <rFont val="Aptos Narrow"/>
        <family val="2"/>
        <scheme val="minor"/>
      </rPr>
      <t>B - Even</t>
    </r>
  </si>
  <si>
    <t>Man 12.04</t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Prøveeksamen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</t>
    </r>
  </si>
  <si>
    <t>Tirs 13.04</t>
  </si>
  <si>
    <t>Ons 14.04</t>
  </si>
  <si>
    <r>
      <rPr>
        <b/>
        <sz val="9"/>
        <color theme="1"/>
        <rFont val="Aptos Narrow"/>
        <family val="2"/>
        <scheme val="minor"/>
      </rPr>
      <t xml:space="preserve">2SSA, B, C, D </t>
    </r>
    <r>
      <rPr>
        <sz val="9"/>
        <color theme="1"/>
        <rFont val="Aptos Narrow"/>
        <family val="2"/>
        <scheme val="minor"/>
      </rPr>
      <t>- Mulig skoletur 14.-16.04</t>
    </r>
  </si>
  <si>
    <t>Tors 15.04</t>
  </si>
  <si>
    <t>Fre 16.04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7</t>
    </r>
  </si>
  <si>
    <r>
      <rPr>
        <b/>
        <sz val="9"/>
        <color theme="1"/>
        <rFont val="Aptos Narrow"/>
        <family val="2"/>
        <scheme val="minor"/>
      </rPr>
      <t xml:space="preserve">2KDA - </t>
    </r>
    <r>
      <rPr>
        <sz val="9"/>
        <color theme="1"/>
        <rFont val="Aptos Narrow"/>
        <family val="2"/>
        <scheme val="minor"/>
      </rPr>
      <t>Heldagsprøve i 2KUVI</t>
    </r>
  </si>
  <si>
    <r>
      <rPr>
        <b/>
        <sz val="10"/>
        <color theme="1"/>
        <rFont val="Aptos Narrow"/>
        <family val="2"/>
        <scheme val="minor"/>
      </rPr>
      <t xml:space="preserve">UKE 16
</t>
    </r>
    <r>
      <rPr>
        <sz val="9"/>
        <color theme="1"/>
        <rFont val="Aptos Narrow"/>
        <family val="2"/>
        <scheme val="minor"/>
      </rPr>
      <t xml:space="preserve">A-Odd 
</t>
    </r>
  </si>
  <si>
    <t>Man 19.04</t>
  </si>
  <si>
    <r>
      <rPr>
        <b/>
        <sz val="9"/>
        <rFont val="Aptos Narrow"/>
        <family val="2"/>
        <scheme val="minor"/>
      </rPr>
      <t>1IDA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treningslære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2</t>
    </r>
    <r>
      <rPr>
        <sz val="9"/>
        <rFont val="Aptos Narrow"/>
        <family val="2"/>
        <scheme val="minor"/>
      </rPr>
      <t xml:space="preserve"> denne uken 
</t>
    </r>
    <r>
      <rPr>
        <b/>
        <sz val="9"/>
        <rFont val="Aptos Narrow"/>
        <family val="2"/>
        <scheme val="minor"/>
      </rPr>
      <t>2IDA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>Idrett og samfunn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Religion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</t>
    </r>
    <r>
      <rPr>
        <sz val="9"/>
        <rFont val="Aptos Narrow"/>
        <family val="2"/>
        <scheme val="minor"/>
      </rPr>
      <t xml:space="preserve"> </t>
    </r>
    <r>
      <rPr>
        <b/>
        <sz val="9"/>
        <rFont val="Aptos Narrow"/>
        <family val="2"/>
        <scheme val="minor"/>
      </rPr>
      <t>2</t>
    </r>
    <r>
      <rPr>
        <sz val="9"/>
        <rFont val="Aptos Narrow"/>
        <family val="2"/>
        <scheme val="minor"/>
      </rPr>
      <t xml:space="preserve"> denne uken </t>
    </r>
  </si>
  <si>
    <t>Tirs 20.04</t>
  </si>
  <si>
    <t>Ons 21.04</t>
  </si>
  <si>
    <t>Tors 22.04</t>
  </si>
  <si>
    <t>Fre 23.04</t>
  </si>
  <si>
    <t>SOLIDARITETSAKSJON HELE DAGEN</t>
  </si>
  <si>
    <r>
      <rPr>
        <b/>
        <sz val="10"/>
        <color theme="1"/>
        <rFont val="Aptos Narrow"/>
        <family val="2"/>
        <scheme val="minor"/>
      </rPr>
      <t xml:space="preserve">UKE 17
</t>
    </r>
    <r>
      <rPr>
        <sz val="9"/>
        <color theme="1"/>
        <rFont val="Aptos Narrow"/>
        <family val="2"/>
        <scheme val="minor"/>
      </rPr>
      <t>B - Even</t>
    </r>
  </si>
  <si>
    <t>Man 26.04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Engelsk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27.04</t>
  </si>
  <si>
    <r>
      <t xml:space="preserve">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tirsdag </t>
    </r>
    <r>
      <rPr>
        <b/>
        <sz val="9"/>
        <rFont val="Aptos Narrow"/>
        <family val="2"/>
        <scheme val="minor"/>
      </rPr>
      <t>(BLOKK 8</t>
    </r>
    <r>
      <rPr>
        <sz val="9"/>
        <rFont val="Aptos Narrow"/>
        <family val="2"/>
        <scheme val="minor"/>
      </rPr>
      <t>)</t>
    </r>
  </si>
  <si>
    <r>
      <rPr>
        <b/>
        <sz val="9"/>
        <color theme="1"/>
        <rFont val="Aptos Narrow"/>
        <family val="2"/>
        <scheme val="minor"/>
      </rPr>
      <t xml:space="preserve">2SSA, B, C; D </t>
    </r>
    <r>
      <rPr>
        <sz val="9"/>
        <color theme="1"/>
        <rFont val="Aptos Narrow"/>
        <family val="2"/>
        <scheme val="minor"/>
      </rPr>
      <t>- Tverrfaglig årsprøve</t>
    </r>
  </si>
  <si>
    <r>
      <rPr>
        <b/>
        <sz val="9"/>
        <color theme="1"/>
        <rFont val="Aptos Narrow"/>
        <family val="2"/>
        <scheme val="minor"/>
      </rPr>
      <t xml:space="preserve">2SSA-YSK </t>
    </r>
    <r>
      <rPr>
        <sz val="9"/>
        <color theme="1"/>
        <rFont val="Aptos Narrow"/>
        <family val="2"/>
        <scheme val="minor"/>
      </rPr>
      <t>- Tverrfaglig årsprøve</t>
    </r>
  </si>
  <si>
    <t>Ons 28.04</t>
  </si>
  <si>
    <r>
      <rPr>
        <b/>
        <sz val="9"/>
        <color theme="1"/>
        <rFont val="Aptos Narrow"/>
        <family val="2"/>
        <scheme val="minor"/>
      </rPr>
      <t>Offentliggjøring</t>
    </r>
    <r>
      <rPr>
        <sz val="9"/>
        <color theme="1"/>
        <rFont val="Aptos Narrow"/>
        <family val="2"/>
        <scheme val="minor"/>
      </rPr>
      <t xml:space="preserve"> av skriftlig eksamen - trekkfag - 
kl. 9.00</t>
    </r>
  </si>
  <si>
    <t>Tors 29.04</t>
  </si>
  <si>
    <t>Fre 30.04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6  og 8  - Vurdering i matematikk 2P og 2P-Y</t>
    </r>
  </si>
  <si>
    <t>Årsprøve i matematikk 2P</t>
  </si>
  <si>
    <r>
      <rPr>
        <b/>
        <sz val="9"/>
        <color theme="1"/>
        <rFont val="Aptos Narrow"/>
        <family val="2"/>
        <scheme val="minor"/>
      </rPr>
      <t>1SSA, B, C, D, E</t>
    </r>
    <r>
      <rPr>
        <sz val="9"/>
        <color theme="1"/>
        <rFont val="Aptos Narrow"/>
        <family val="2"/>
        <scheme val="minor"/>
      </rPr>
      <t xml:space="preserve"> - Årsprøve matte</t>
    </r>
  </si>
  <si>
    <r>
      <rPr>
        <sz val="9"/>
        <color theme="1"/>
        <rFont val="Aptos Narrow"/>
        <family val="2"/>
        <scheme val="minor"/>
      </rPr>
      <t xml:space="preserve">Årsprøve i </t>
    </r>
    <r>
      <rPr>
        <b/>
        <sz val="9"/>
        <color theme="1"/>
        <rFont val="Aptos Narrow"/>
        <family val="2"/>
        <scheme val="minor"/>
      </rPr>
      <t>matematikk 2PY</t>
    </r>
  </si>
  <si>
    <r>
      <rPr>
        <b/>
        <sz val="9"/>
        <color theme="1"/>
        <rFont val="Aptos Narrow"/>
        <family val="2"/>
        <scheme val="minor"/>
      </rPr>
      <t>2SSA-YSK</t>
    </r>
    <r>
      <rPr>
        <sz val="9"/>
        <color theme="1"/>
        <rFont val="Aptos Narrow"/>
        <family val="2"/>
        <scheme val="minor"/>
      </rPr>
      <t xml:space="preserve"> - Årsprøve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>2PY</t>
    </r>
  </si>
  <si>
    <r>
      <rPr>
        <b/>
        <sz val="10"/>
        <color theme="1"/>
        <rFont val="Aptos Narrow"/>
        <family val="2"/>
        <scheme val="minor"/>
      </rPr>
      <t xml:space="preserve">UKE 18
</t>
    </r>
    <r>
      <rPr>
        <sz val="9"/>
        <color theme="1"/>
        <rFont val="Aptos Narrow"/>
        <family val="2"/>
        <scheme val="minor"/>
      </rPr>
      <t xml:space="preserve">A-Odd 
</t>
    </r>
  </si>
  <si>
    <t>Man 03.05</t>
  </si>
  <si>
    <r>
      <t xml:space="preserve">Vurdering i </t>
    </r>
    <r>
      <rPr>
        <b/>
        <sz val="9"/>
        <rFont val="Aptos Narrow"/>
        <family val="2"/>
        <scheme val="minor"/>
      </rPr>
      <t>Geografi</t>
    </r>
    <r>
      <rPr>
        <sz val="9"/>
        <rFont val="Aptos Narrow"/>
        <family val="2"/>
        <scheme val="minor"/>
      </rPr>
      <t xml:space="preserve"> uke 18/19</t>
    </r>
  </si>
  <si>
    <r>
      <t xml:space="preserve">Vurdering i </t>
    </r>
    <r>
      <rPr>
        <b/>
        <sz val="9"/>
        <rFont val="Aptos Narrow"/>
        <family val="2"/>
        <scheme val="minor"/>
      </rPr>
      <t>Geografi</t>
    </r>
    <r>
      <rPr>
        <sz val="9"/>
        <rFont val="Aptos Narrow"/>
        <family val="2"/>
        <scheme val="minor"/>
      </rPr>
      <t xml:space="preserve">  uke 17/18  for </t>
    </r>
    <r>
      <rPr>
        <b/>
        <sz val="9"/>
        <rFont val="Aptos Narrow"/>
        <family val="2"/>
        <scheme val="minor"/>
      </rPr>
      <t>2KDA, 2IDA, 2MU</t>
    </r>
    <r>
      <rPr>
        <sz val="9"/>
        <rFont val="Aptos Narrow"/>
        <family val="2"/>
        <scheme val="minor"/>
      </rPr>
      <t xml:space="preserve">
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 uke 18/19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r>
      <rPr>
        <b/>
        <sz val="9"/>
        <rFont val="Aptos Narrow"/>
        <family val="2"/>
        <scheme val="minor"/>
      </rPr>
      <t xml:space="preserve">1HSA- 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t>Tirs 04.05</t>
  </si>
  <si>
    <r>
      <rPr>
        <b/>
        <sz val="9"/>
        <color theme="1"/>
        <rFont val="Aptos Narrow"/>
        <family val="2"/>
        <scheme val="minor"/>
      </rPr>
      <t>Sentralgitt skriftlig eksamensperiode</t>
    </r>
    <r>
      <rPr>
        <sz val="9"/>
        <color theme="1"/>
        <rFont val="Aptos Narrow"/>
        <family val="2"/>
        <scheme val="minor"/>
      </rPr>
      <t xml:space="preserve"> fra 04. til 21. mai</t>
    </r>
  </si>
  <si>
    <t>Ons 05.05</t>
  </si>
  <si>
    <t>Tors 06.05</t>
  </si>
  <si>
    <t>KRISTI HIMMELFARTSDAG = FRI</t>
  </si>
  <si>
    <t>Fre 07.05</t>
  </si>
  <si>
    <t xml:space="preserve">Fridag </t>
  </si>
  <si>
    <r>
      <rPr>
        <b/>
        <sz val="10"/>
        <color theme="1"/>
        <rFont val="Aptos Narrow"/>
        <family val="2"/>
        <scheme val="minor"/>
      </rPr>
      <t xml:space="preserve">UKE 19
</t>
    </r>
    <r>
      <rPr>
        <sz val="9"/>
        <color theme="1"/>
        <rFont val="Aptos Narrow"/>
        <family val="2"/>
        <scheme val="minor"/>
      </rPr>
      <t>B - Even</t>
    </r>
  </si>
  <si>
    <t>Man 10.05</t>
  </si>
  <si>
    <r>
      <t>Sentralgitt skriftlig eksamensperiode</t>
    </r>
    <r>
      <rPr>
        <sz val="9"/>
        <color theme="1"/>
        <rFont val="Aptos Narrow"/>
        <family val="2"/>
        <scheme val="minor"/>
      </rPr>
      <t xml:space="preserve"> fra 04. til 21. mai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 uke 18/19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t>Tirs 11.05</t>
  </si>
  <si>
    <t>Ons 12.05</t>
  </si>
  <si>
    <t>Tors 13.05</t>
  </si>
  <si>
    <r>
      <rPr>
        <b/>
        <sz val="9"/>
        <rFont val="Aptos Narrow"/>
        <family val="2"/>
        <scheme val="minor"/>
      </rPr>
      <t>1IDA -</t>
    </r>
    <r>
      <rPr>
        <sz val="9"/>
        <rFont val="Aptos Narrow"/>
        <family val="2"/>
        <scheme val="minor"/>
      </rPr>
      <t xml:space="preserve"> Ekskursjon 13.-14.05</t>
    </r>
  </si>
  <si>
    <t>Fre 14.05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1</t>
    </r>
  </si>
  <si>
    <r>
      <rPr>
        <b/>
        <sz val="10"/>
        <color theme="1"/>
        <rFont val="Aptos Narrow"/>
        <family val="2"/>
        <scheme val="minor"/>
      </rPr>
      <t xml:space="preserve">UKE 20
</t>
    </r>
    <r>
      <rPr>
        <sz val="9"/>
        <color theme="1"/>
        <rFont val="Aptos Narrow"/>
        <family val="2"/>
        <scheme val="minor"/>
      </rPr>
      <t xml:space="preserve">A-Odd 
</t>
    </r>
  </si>
  <si>
    <t>Man 17.05</t>
  </si>
  <si>
    <t xml:space="preserve"> 17. MAI = GRUNNLOVSDAGEN  og 
2. PINSEDAG</t>
  </si>
  <si>
    <t>Tirs 18.05</t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 20/21</t>
    </r>
  </si>
  <si>
    <t>Ons 19.05</t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>matte 2P</t>
    </r>
  </si>
  <si>
    <t>Tors 20.05</t>
  </si>
  <si>
    <t>Fre 21.05</t>
  </si>
  <si>
    <t>Fagdag SF: (oppsamlingsprøver)</t>
  </si>
  <si>
    <r>
      <rPr>
        <b/>
        <sz val="10"/>
        <color theme="1"/>
        <rFont val="Aptos Narrow"/>
        <family val="2"/>
        <scheme val="minor"/>
      </rPr>
      <t xml:space="preserve">UKE 21
</t>
    </r>
    <r>
      <rPr>
        <sz val="9"/>
        <color theme="1"/>
        <rFont val="Aptos Narrow"/>
        <family val="2"/>
        <scheme val="minor"/>
      </rPr>
      <t>B-Even</t>
    </r>
  </si>
  <si>
    <t>Man 24.05</t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 (det er ikke fagdag)
(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>: 1STHI) 
(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>:  1IDA, 1STE, 1STKI)
(</t>
    </r>
    <r>
      <rPr>
        <b/>
        <sz val="9"/>
        <rFont val="Aptos Narrow"/>
        <family val="2"/>
        <scheme val="minor"/>
      </rPr>
      <t>musikk:</t>
    </r>
    <r>
      <rPr>
        <sz val="9"/>
        <rFont val="Aptos Narrow"/>
        <family val="2"/>
        <scheme val="minor"/>
      </rPr>
      <t xml:space="preserve"> 1MDA+B, 1MDC)
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 20/21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(blokk 6 og 8) denne uken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</t>
    </r>
  </si>
  <si>
    <t>Tirs 25.05</t>
  </si>
  <si>
    <t>Ons 26.05</t>
  </si>
  <si>
    <t>Tors 27.05</t>
  </si>
  <si>
    <r>
      <rPr>
        <b/>
        <sz val="9"/>
        <color rgb="FFFF0000"/>
        <rFont val="Aptos Narrow"/>
        <family val="2"/>
        <scheme val="minor"/>
      </rPr>
      <t>Lærere</t>
    </r>
    <r>
      <rPr>
        <sz val="9"/>
        <color rgb="FFFF0000"/>
        <rFont val="Aptos Narrow"/>
        <family val="2"/>
        <scheme val="minor"/>
      </rPr>
      <t>: 
Frist kl. 12.00 for å føre karakterer i VIS for vg3 SF, vg2 YF og vg3 YF  (inkl. felles blokkfag Vg2+Vg3)</t>
    </r>
  </si>
  <si>
    <t>Fre 28.05</t>
  </si>
  <si>
    <r>
      <rPr>
        <b/>
        <sz val="9"/>
        <color theme="1"/>
        <rFont val="Aptos Narrow"/>
        <family val="2"/>
        <scheme val="minor"/>
      </rPr>
      <t>1SSA, B, C, D,  E</t>
    </r>
    <r>
      <rPr>
        <sz val="9"/>
        <color theme="1"/>
        <rFont val="Aptos Narrow"/>
        <family val="2"/>
        <scheme val="minor"/>
      </rPr>
      <t xml:space="preserve"> - Årsprøve </t>
    </r>
  </si>
  <si>
    <r>
      <rPr>
        <b/>
        <sz val="9"/>
        <color theme="1"/>
        <rFont val="Aptos Narrow"/>
        <family val="2"/>
        <scheme val="minor"/>
      </rPr>
      <t>1SSA-YSK</t>
    </r>
    <r>
      <rPr>
        <sz val="9"/>
        <color theme="1"/>
        <rFont val="Aptos Narrow"/>
        <family val="2"/>
        <scheme val="minor"/>
      </rPr>
      <t xml:space="preserve"> - Årsprøve </t>
    </r>
  </si>
  <si>
    <r>
      <rPr>
        <b/>
        <sz val="10"/>
        <color theme="1"/>
        <rFont val="Aptos Narrow"/>
        <family val="2"/>
        <scheme val="minor"/>
      </rPr>
      <t xml:space="preserve">UKE 22
</t>
    </r>
    <r>
      <rPr>
        <sz val="9"/>
        <color theme="1"/>
        <rFont val="Aptos Narrow"/>
        <family val="2"/>
        <scheme val="minor"/>
      </rPr>
      <t xml:space="preserve">A-Odd 
</t>
    </r>
  </si>
  <si>
    <t>Man 31.05</t>
  </si>
  <si>
    <r>
      <rPr>
        <b/>
        <sz val="9"/>
        <color rgb="FFFF0000"/>
        <rFont val="Aptos Narrow"/>
        <family val="2"/>
        <scheme val="minor"/>
      </rPr>
      <t>Vanlig undervisning for alle VG3 klasser f</t>
    </r>
    <r>
      <rPr>
        <sz val="9"/>
        <color rgb="FFFF0000"/>
        <rFont val="Aptos Narrow"/>
        <family val="2"/>
        <scheme val="minor"/>
      </rPr>
      <t>ra og med mandag 18.05 til og med mandag 01.06</t>
    </r>
  </si>
  <si>
    <t>Tirs 01.06</t>
  </si>
  <si>
    <t>Siste undervisningsdag for VG3 SF</t>
  </si>
  <si>
    <t>Ons 02.06</t>
  </si>
  <si>
    <r>
      <rPr>
        <b/>
        <sz val="9"/>
        <color theme="1"/>
        <rFont val="Aptos Narrow"/>
        <family val="2"/>
        <scheme val="minor"/>
      </rPr>
      <t xml:space="preserve">Siste undervisningsdag i fellesfag for vg2 YF og vg3 YF </t>
    </r>
    <r>
      <rPr>
        <sz val="9"/>
        <color theme="1"/>
        <rFont val="Aptos Narrow"/>
        <family val="2"/>
        <scheme val="minor"/>
      </rPr>
      <t>(programfag fortsetter til og med tirsdag 8.6)</t>
    </r>
    <r>
      <rPr>
        <b/>
        <sz val="9"/>
        <color rgb="FFFF0000"/>
        <rFont val="Aptos Narrow"/>
        <family val="2"/>
        <scheme val="minor"/>
      </rPr>
      <t xml:space="preserve">
Lærere: 
</t>
    </r>
    <r>
      <rPr>
        <sz val="9"/>
        <color rgb="FFFF0000"/>
        <rFont val="Aptos Narrow"/>
        <family val="2"/>
        <scheme val="minor"/>
      </rPr>
      <t>Frist kl. 12.00 i dag for å føre karakterer i VIS for vg1 SF, vg2 SF og vg1 YF</t>
    </r>
    <r>
      <rPr>
        <b/>
        <sz val="9"/>
        <color rgb="FFFF0000"/>
        <rFont val="Aptos Narrow"/>
        <family val="2"/>
        <scheme val="minor"/>
      </rPr>
      <t xml:space="preserve">
Karaktermøter</t>
    </r>
    <r>
      <rPr>
        <sz val="9"/>
        <color rgb="FFFF0000"/>
        <rFont val="Aptos Narrow"/>
        <family val="2"/>
        <scheme val="minor"/>
      </rPr>
      <t xml:space="preserve"> vg3 SF, vg2 YF og vg3 YF fra kl. 14.00</t>
    </r>
  </si>
  <si>
    <t>Munlig muntlig eksamen</t>
  </si>
  <si>
    <t>Tors 03.06</t>
  </si>
  <si>
    <t>Fre 04.06</t>
  </si>
  <si>
    <t>Siste undervisningsdag SF vg1+vg2  og 3PBA, YSK-3SSR og 3PBA-SK</t>
  </si>
  <si>
    <r>
      <rPr>
        <b/>
        <sz val="10"/>
        <color theme="1"/>
        <rFont val="Aptos Narrow"/>
        <family val="2"/>
        <scheme val="minor"/>
      </rPr>
      <t xml:space="preserve">UKE 23
</t>
    </r>
    <r>
      <rPr>
        <sz val="9"/>
        <color theme="1"/>
        <rFont val="Aptos Narrow"/>
        <family val="2"/>
        <scheme val="minor"/>
      </rPr>
      <t>B-Even</t>
    </r>
  </si>
  <si>
    <t>Man 07.06</t>
  </si>
  <si>
    <t>Vg1+vg2 - fellesaktiviteter 08.-19. juni 
(egen plan kommer)</t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praktisk eksamen hele uken</t>
    </r>
  </si>
  <si>
    <t>Tirs 08.06</t>
  </si>
  <si>
    <r>
      <t>Offentliggjøring av karakterer</t>
    </r>
    <r>
      <rPr>
        <sz val="9"/>
        <color rgb="FFFF0000"/>
        <rFont val="Aptos Narrow"/>
        <family val="2"/>
        <scheme val="minor"/>
      </rPr>
      <t xml:space="preserve"> vg3 SF, vg2 YF og vg3 YF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Karaktermøter fra kl. 12.15 </t>
    </r>
    <r>
      <rPr>
        <sz val="9"/>
        <rFont val="Aptos Narrow"/>
        <family val="2"/>
        <scheme val="minor"/>
      </rPr>
      <t>for vg1 SF, vg2 SF og vg1 YF</t>
    </r>
    <r>
      <rPr>
        <b/>
        <sz val="9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Siste undervisningsdag i programfag for vg2 YF og vg3 YF  </t>
    </r>
    <r>
      <rPr>
        <sz val="9"/>
        <color rgb="FFFF0000"/>
        <rFont val="Aptos Narrow"/>
        <family val="2"/>
        <scheme val="minor"/>
      </rPr>
      <t>Slutter kl. 11.35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Siste undervisningsdag for vg1 YF fellesfag.
</t>
    </r>
    <r>
      <rPr>
        <sz val="9"/>
        <color theme="1"/>
        <rFont val="Aptos Narrow"/>
        <family val="2"/>
        <scheme val="minor"/>
      </rPr>
      <t>Slutter etter 3. økt</t>
    </r>
  </si>
  <si>
    <t>Ons 09.06</t>
  </si>
  <si>
    <t>Tors 10.06</t>
  </si>
  <si>
    <t>Siste undervisningdag vg1 YF programfag</t>
  </si>
  <si>
    <t>Fre 11.06</t>
  </si>
  <si>
    <t>Offentliggjøring av karakterer vg1 og vg2 SF + vg1 YF</t>
  </si>
  <si>
    <r>
      <rPr>
        <b/>
        <sz val="10"/>
        <color theme="1"/>
        <rFont val="Aptos Narrow"/>
        <family val="2"/>
        <scheme val="minor"/>
      </rPr>
      <t xml:space="preserve">UKE 24
</t>
    </r>
    <r>
      <rPr>
        <sz val="9"/>
        <color theme="1"/>
        <rFont val="Aptos Narrow"/>
        <family val="2"/>
        <scheme val="minor"/>
      </rPr>
      <t xml:space="preserve">A-Odd 
</t>
    </r>
  </si>
  <si>
    <t>Man 14.06</t>
  </si>
  <si>
    <t>Tirs 15.06</t>
  </si>
  <si>
    <t>Ons 16.06</t>
  </si>
  <si>
    <t>Avslutning på Hjertnes for YF vg2 og YF vg3, ALT og HLT på kvelden kl. 18.00</t>
  </si>
  <si>
    <t>Tors 17.06</t>
  </si>
  <si>
    <t>Siste ordinære undervisningsdag for 2IB
Avslutning på Hjertnes for vg3 SF, 3IB, 3PB, 
3PBA-SK og YSK-3SSR på kvelden kl. 17.00 og kl. 19.15</t>
  </si>
  <si>
    <t>Fre 18.06</t>
  </si>
  <si>
    <r>
      <rPr>
        <sz val="9"/>
        <color theme="1"/>
        <rFont val="Aptos Narrow"/>
        <family val="2"/>
        <scheme val="minor"/>
      </rPr>
      <t>SISTE SKOLEDAG</t>
    </r>
    <r>
      <rPr>
        <sz val="9"/>
        <color rgb="FFFF0000"/>
        <rFont val="Aptos Narrow"/>
        <family val="2"/>
        <scheme val="minor"/>
      </rPr>
      <t xml:space="preserve">
Avslutning for elever i Idrettshallen 
- VG1 SF og YF - kl. 09.15
- VG2 SF - kl. 10.15
Avslutning for personalet kl. 12.00 i Forum</t>
    </r>
  </si>
  <si>
    <t>08:20 - Klassene møter i klasserom 
09.15 - Avslutning i Idrettshallen</t>
  </si>
  <si>
    <t>09:30 - Klassene møter i klasserom 
10.15 - Avslutning i Idrettshallen</t>
  </si>
  <si>
    <t>1SSA-YSK - se kolonnen YF - VG1
2SSA-YSK - se kolonnen YF - VG2
3PBA-YSK - egen plan på avdelingen</t>
  </si>
  <si>
    <t>1HSA-SK - se kolonnen YF - VG1
2HEA-SK og 2BUA-SK - se kolonnen YF - VG2
3PBA-SK - egen plan på avdelingen</t>
  </si>
  <si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Tverrfaglig vurdering i programfag i dag</t>
    </r>
  </si>
  <si>
    <r>
      <rPr>
        <b/>
        <sz val="9"/>
        <color theme="1"/>
        <rFont val="Aptos Narrow"/>
        <family val="2"/>
        <scheme val="minor"/>
      </rPr>
      <t>2BUA</t>
    </r>
    <r>
      <rPr>
        <sz val="9"/>
        <color theme="1"/>
        <rFont val="Aptos Narrow"/>
        <family val="2"/>
        <scheme val="minor"/>
      </rPr>
      <t xml:space="preserve"> - Tverrfaglig vurdering i programfag i dag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
</t>
    </r>
    <r>
      <rPr>
        <b/>
        <sz val="9"/>
        <rFont val="Aptos Narrow"/>
        <family val="2"/>
        <scheme val="minor"/>
      </rPr>
      <t xml:space="preserve">2BUA </t>
    </r>
    <r>
      <rPr>
        <sz val="9"/>
        <rFont val="Aptos Narrow"/>
        <family val="2"/>
        <scheme val="minor"/>
      </rPr>
      <t xml:space="preserve">- Vurdering FN-prosjekt </t>
    </r>
  </si>
  <si>
    <r>
      <rPr>
        <b/>
        <sz val="9"/>
        <rFont val="Aptos Narrow"/>
        <family val="2"/>
        <scheme val="minor"/>
      </rPr>
      <t>1HSA-SK -</t>
    </r>
    <r>
      <rPr>
        <sz val="9"/>
        <rFont val="Aptos Narrow"/>
        <family val="2"/>
        <scheme val="minor"/>
      </rPr>
      <t xml:space="preserve"> Vurdering i programfag, FN-prosjekt ukene 42-44
</t>
    </r>
    <r>
      <rPr>
        <b/>
        <sz val="9"/>
        <rFont val="Aptos Narrow"/>
        <family val="2"/>
        <scheme val="minor"/>
      </rPr>
      <t>2BUA-SK</t>
    </r>
    <r>
      <rPr>
        <sz val="9"/>
        <rFont val="Aptos Narrow"/>
        <family val="2"/>
        <scheme val="minor"/>
      </rPr>
      <t xml:space="preserve"> - Vurdering FN-prosjekt </t>
    </r>
  </si>
  <si>
    <r>
      <rPr>
        <b/>
        <sz val="9"/>
        <color theme="1"/>
        <rFont val="Aptos Narrow"/>
        <family val="2"/>
        <scheme val="minor"/>
      </rPr>
      <t xml:space="preserve">1HSA-SK - </t>
    </r>
    <r>
      <rPr>
        <sz val="9"/>
        <color theme="1"/>
        <rFont val="Aptos Narrow"/>
        <family val="2"/>
        <scheme val="minor"/>
      </rPr>
      <t xml:space="preserve">Praksisperiode uke 47-50
</t>
    </r>
    <r>
      <rPr>
        <b/>
        <sz val="9"/>
        <color theme="1"/>
        <rFont val="Aptos Narrow"/>
        <family val="2"/>
        <scheme val="minor"/>
      </rPr>
      <t xml:space="preserve">1HSA-SK - </t>
    </r>
    <r>
      <rPr>
        <sz val="9"/>
        <color theme="1"/>
        <rFont val="Aptos Narrow"/>
        <family val="2"/>
        <scheme val="minor"/>
      </rPr>
      <t xml:space="preserve">Vurdering i </t>
    </r>
    <r>
      <rPr>
        <b/>
        <sz val="9"/>
        <color theme="1"/>
        <rFont val="Aptos Narrow"/>
        <family val="2"/>
        <scheme val="minor"/>
      </rPr>
      <t xml:space="preserve">Kroppsøving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Tverrfaglig vurdering programfag</t>
    </r>
    <r>
      <rPr>
        <b/>
        <sz val="9"/>
        <color theme="1"/>
        <rFont val="Aptos Narrow"/>
        <family val="2"/>
        <scheme val="minor"/>
      </rPr>
      <t xml:space="preserve">
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2BUA</t>
    </r>
    <r>
      <rPr>
        <sz val="9"/>
        <color theme="1"/>
        <rFont val="Aptos Narrow"/>
        <family val="2"/>
        <scheme val="minor"/>
      </rPr>
      <t xml:space="preserve"> - Tverrfaglig vurdering programfag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
</t>
    </r>
    <r>
      <rPr>
        <b/>
        <sz val="9"/>
        <color theme="1"/>
        <rFont val="Aptos Narrow"/>
        <family val="2"/>
        <scheme val="minor"/>
      </rPr>
      <t xml:space="preserve">1HSA - 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 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Vurdering prosjekt programfag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4, 5, 6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Vurdering prosjekt programfag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7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</si>
  <si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</si>
  <si>
    <r>
      <rPr>
        <sz val="9"/>
        <color theme="1"/>
        <rFont val="Aptos Narrow"/>
        <family val="2"/>
        <scheme val="minor"/>
      </rP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2HEA, 2HEB</t>
    </r>
    <r>
      <rPr>
        <sz val="9"/>
        <rFont val="Aptos Narrow"/>
        <family val="2"/>
        <scheme val="minor"/>
      </rPr>
      <t xml:space="preserve"> 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Vurdering prosjekt programfag
</t>
    </r>
    <r>
      <rPr>
        <b/>
        <sz val="9"/>
        <rFont val="Aptos Narrow"/>
        <family val="2"/>
        <scheme val="minor"/>
      </rPr>
      <t>2HEA, 2HEB</t>
    </r>
    <r>
      <rPr>
        <sz val="9"/>
        <rFont val="Aptos Narrow"/>
        <family val="2"/>
        <scheme val="minor"/>
      </rPr>
      <t xml:space="preserve"> - Tverrfaglig vurdering i programfag denne uken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rPr>
        <b/>
        <sz val="9"/>
        <color theme="1"/>
        <rFont val="Aptos Narrow"/>
        <family val="2"/>
        <scheme val="minor"/>
      </rPr>
      <t>2HEA, 2HEB</t>
    </r>
    <r>
      <rPr>
        <sz val="9"/>
        <color theme="1"/>
        <rFont val="Aptos Narrow"/>
        <family val="2"/>
        <scheme val="minor"/>
      </rPr>
      <t xml:space="preserve"> - Tverrfaglig vurdering i programfag denne uken</t>
    </r>
  </si>
  <si>
    <r>
      <rPr>
        <b/>
        <sz val="9"/>
        <color theme="1"/>
        <rFont val="Aptos Narrow"/>
        <family val="2"/>
        <scheme val="minor"/>
      </rPr>
      <t>2HEA, 2HEB</t>
    </r>
    <r>
      <rPr>
        <sz val="9"/>
        <color theme="1"/>
        <rFont val="Aptos Narrow"/>
        <family val="2"/>
        <scheme val="minor"/>
      </rPr>
      <t xml:space="preserve"> - Prøveeksamen i uke 18 og 19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Prøveeksamen i uke 18 og 19</t>
    </r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- kl.18.00-18.30 i Forum, deretter i klasserom
Gjelder også 1SSA-YSK, 1HSA-SK, ALT og HLT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10 + 11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Tverrfaglig vurdering programfag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Naturfag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>2BUA-SK</t>
    </r>
    <r>
      <rPr>
        <sz val="9"/>
        <rFont val="Aptos Narrow"/>
        <family val="2"/>
        <scheme val="minor"/>
      </rPr>
      <t xml:space="preserve"> - Tverrfaglig vurdering programfag 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 BLOKK 8</t>
    </r>
    <r>
      <rPr>
        <sz val="9"/>
        <color theme="1"/>
        <rFont val="Aptos Narrow"/>
        <family val="2"/>
        <scheme val="minor"/>
      </rPr>
      <t xml:space="preserve"> denne uken.
</t>
    </r>
    <r>
      <rPr>
        <i/>
        <sz val="9"/>
        <color theme="1"/>
        <rFont val="Aptos Narrow"/>
        <family val="2"/>
        <scheme val="minor"/>
      </rPr>
      <t>(Fremmedspråk B8 i uke 6)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matematikk BLOKK 6 </t>
    </r>
    <r>
      <rPr>
        <sz val="9"/>
        <color theme="1"/>
        <rFont val="Aptos Narrow"/>
        <family val="2"/>
        <scheme val="minor"/>
      </rPr>
      <t xml:space="preserve">denne uken.
</t>
    </r>
    <r>
      <rPr>
        <i/>
        <sz val="9"/>
        <color theme="1"/>
        <rFont val="Aptos Narrow"/>
        <family val="2"/>
        <scheme val="minor"/>
      </rPr>
      <t>(Fremmedspråk B6 i uke 6)</t>
    </r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 SF</t>
    </r>
    <r>
      <rPr>
        <sz val="9"/>
        <color theme="1"/>
        <rFont val="Aptos Narrow"/>
        <family val="2"/>
        <scheme val="minor"/>
      </rPr>
      <t xml:space="preserve">, inkl. Kombiløpklassen (Innføringsklassen) - kl.18.00-18.30 i Forum, deretter i klasserom
Foresatte i </t>
    </r>
    <r>
      <rPr>
        <b/>
        <sz val="9"/>
        <color theme="1"/>
        <rFont val="Aptos Narrow"/>
        <family val="2"/>
        <scheme val="minor"/>
      </rPr>
      <t>Kombiløpklassen</t>
    </r>
    <r>
      <rPr>
        <sz val="9"/>
        <color theme="1"/>
        <rFont val="Aptos Narrow"/>
        <family val="2"/>
        <scheme val="minor"/>
      </rPr>
      <t xml:space="preserve"> møter rett i klasserom A172 kl. 18.00.
</t>
    </r>
    <r>
      <rPr>
        <b/>
        <sz val="9"/>
        <color theme="1"/>
        <rFont val="Aptos Narrow"/>
        <family val="2"/>
        <scheme val="minor"/>
      </rPr>
      <t xml:space="preserve">10. klassinger </t>
    </r>
    <r>
      <rPr>
        <sz val="9"/>
        <color theme="1"/>
        <rFont val="Aptos Narrow"/>
        <family val="2"/>
        <scheme val="minor"/>
      </rPr>
      <t>har</t>
    </r>
    <r>
      <rPr>
        <b/>
        <sz val="9"/>
        <color theme="1"/>
        <rFont val="Aptos Narrow"/>
        <family val="2"/>
        <scheme val="minor"/>
      </rPr>
      <t xml:space="preserve"> Arbeidslivstrening på YF-avdelinger</t>
    </r>
    <r>
      <rPr>
        <sz val="9"/>
        <color theme="1"/>
        <rFont val="Aptos Narrow"/>
        <family val="2"/>
        <scheme val="minor"/>
      </rPr>
      <t xml:space="preserve"> fra </t>
    </r>
    <r>
      <rPr>
        <b/>
        <sz val="9"/>
        <color theme="1"/>
        <rFont val="Aptos Narrow"/>
        <family val="2"/>
        <scheme val="minor"/>
      </rPr>
      <t xml:space="preserve">13:30 til 15:30 hver torsdag </t>
    </r>
    <r>
      <rPr>
        <sz val="9"/>
        <color theme="1"/>
        <rFont val="Aptos Narrow"/>
        <family val="2"/>
        <scheme val="minor"/>
      </rPr>
      <t>fra og med i dag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</t>
    </r>
    <r>
      <rPr>
        <b/>
        <sz val="9"/>
        <color theme="1"/>
        <rFont val="Aptos Narrow"/>
        <family val="2"/>
        <scheme val="minor"/>
      </rPr>
      <t xml:space="preserve"> 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08.45 - 09.35 i klasserom
kl. 09.45 - 10.30 i Forum
</t>
    </r>
    <r>
      <rPr>
        <b/>
        <sz val="9"/>
        <color rgb="FFFF0000"/>
        <rFont val="Aptos Narrow"/>
        <family val="2"/>
        <scheme val="minor"/>
      </rPr>
      <t>2KDA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sz val="9"/>
        <color rgb="FFFF0000"/>
        <rFont val="Aptos Narrow"/>
        <family val="2"/>
        <scheme val="minor"/>
      </rPr>
      <t>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9.00-10.30 på IB-avdelingen
kl. 10.45-11.30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08.45 - 09.30 i Forum
kl. 09.40 - 10.30 i klasserom
</t>
    </r>
    <r>
      <rPr>
        <b/>
        <sz val="9"/>
        <color rgb="FFFF0000"/>
        <rFont val="Aptos Narrow"/>
        <family val="2"/>
        <scheme val="minor"/>
      </rPr>
      <t xml:space="preserve">KOMBIKLASSENE
</t>
    </r>
    <r>
      <rPr>
        <sz val="9"/>
        <color rgb="FFFF0000"/>
        <rFont val="Aptos Narrow"/>
        <family val="2"/>
        <scheme val="minor"/>
      </rPr>
      <t>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08.45 - 09.35 i klasserom
kl. 09.45 - 10.30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 
1SSA-YSK og 2SSA-YSK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 
HO-SK alle klasser</t>
    </r>
    <r>
      <rPr>
        <sz val="9"/>
        <color rgb="FFFF0000"/>
        <rFont val="Aptos Narrow"/>
        <family val="2"/>
        <scheme val="minor"/>
      </rPr>
      <t xml:space="preserve">
kl. 08.45 - 09.35 i klasserom
kl. 09.45 - 10.30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08.45 - 09.30 i Forum
kl. 09.40 - 10.30 i klasserom</t>
    </r>
  </si>
  <si>
    <r>
      <rPr>
        <b/>
        <sz val="9"/>
        <color theme="1"/>
        <rFont val="Aptos Narrow"/>
        <family val="2"/>
        <scheme val="minor"/>
      </rPr>
      <t xml:space="preserve">Elevundersøkelsen </t>
    </r>
    <r>
      <rPr>
        <sz val="9"/>
        <color theme="1"/>
        <rFont val="Aptos Narrow"/>
        <family val="2"/>
        <scheme val="minor"/>
      </rPr>
      <t>gjennomføres i løpet av uke 44 og 45</t>
    </r>
    <r>
      <rPr>
        <b/>
        <sz val="9"/>
        <color theme="1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Helse- og mestringsuker </t>
    </r>
    <r>
      <rPr>
        <sz val="9"/>
        <color theme="1"/>
        <rFont val="Aptos Narrow"/>
        <family val="2"/>
        <scheme val="minor"/>
      </rPr>
      <t>i uke 45 og 46 (mer info om program og tilbud blir sendt ut i forkant)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 xml:space="preserve">Helse- og mestringsuker </t>
    </r>
    <r>
      <rPr>
        <sz val="9"/>
        <color theme="1"/>
        <rFont val="Aptos Narrow"/>
        <family val="2"/>
        <scheme val="minor"/>
      </rPr>
      <t>i uke 45 og 46 (mer info om program og tilbud blir sendt ut i forkant)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t>3IB - Eco. Test - Macro - P1-Part A (30m)</t>
  </si>
  <si>
    <t>3IB ESS Test</t>
  </si>
  <si>
    <t>3IB History P1</t>
  </si>
  <si>
    <t>2IB - History Essay Test
3IB - Eco. Test - Macro - P1-Part B (60m)</t>
  </si>
  <si>
    <t>2IB Physics</t>
  </si>
  <si>
    <t xml:space="preserve">Norwegian A 3IB, P1 </t>
  </si>
  <si>
    <t>2IB Economics Test</t>
  </si>
  <si>
    <t>3IB Maths AA - paper
3IB Maths AI - paper</t>
  </si>
  <si>
    <t>2IB-Math AI
2IB - Math AA SL &amp; HL</t>
  </si>
  <si>
    <t xml:space="preserve">3IB Norwegian B Paper 2 </t>
  </si>
  <si>
    <t>2IB - History Essay Test</t>
  </si>
  <si>
    <t>2IB Norwegian B: Paper 2 
2IB Norwegian A: Paper 1
3IB - Economics. P2</t>
  </si>
  <si>
    <t>3IB EE Final Essays Due (08:00) 
3IB English A - Paper 1</t>
  </si>
  <si>
    <t>3IB Chemistry - short paper</t>
  </si>
  <si>
    <t>3IB Norwegian A, P2
3IB - Maths AA: Deadline for IA, final version
3IB - Maths AI: Deadline for IA, final version</t>
  </si>
  <si>
    <t>3IB - Economics P2 - SQ's Only</t>
  </si>
  <si>
    <t>2IB English A: Paper 1
2IB Economics Test</t>
  </si>
  <si>
    <t>3IB Physics IA Due</t>
  </si>
  <si>
    <t>3IB Norwegian A: P1 or P2</t>
  </si>
  <si>
    <t>3IB - Economics IA - Commentary 2</t>
  </si>
  <si>
    <t>2IB - Math AA SL &amp; HL
3IB Economics - P2 (g) Test (60m)</t>
  </si>
  <si>
    <t>2IB Economics Test
3IB Chemistry IA Due</t>
  </si>
  <si>
    <t>3IB Maths AA - paper                                   2IB TOK Object 1 due
3IB Maths AI - paper
2IB Physics</t>
  </si>
  <si>
    <t xml:space="preserve">2IB Norwegian B: Paper 1 / 2 </t>
  </si>
  <si>
    <t>3IB ESS test</t>
  </si>
  <si>
    <t>2IB History Test - Concepts                                                                     3IB History P1 and P2 full practice</t>
  </si>
  <si>
    <t>2IB - Math AI</t>
  </si>
  <si>
    <t>Chemistry 2IB</t>
  </si>
  <si>
    <t>2IB Biology 
3IB Economics P1 &amp; P2 Global</t>
  </si>
  <si>
    <t>2IB - Math AA SL &amp; HL</t>
  </si>
  <si>
    <t>3IB Chemistry - short paper
2IB - History IA</t>
  </si>
  <si>
    <t>3IB Economics - P1 + P3</t>
  </si>
  <si>
    <t xml:space="preserve">3IB Nor A/NorB/Eng A: IO week 2 - 6 </t>
  </si>
  <si>
    <t xml:space="preserve">2IB English A: Paper 1 </t>
  </si>
  <si>
    <t>3IB Economics P2 - SQ's</t>
  </si>
  <si>
    <t>3IB ESS IA Due</t>
  </si>
  <si>
    <t>2IB P1 Test
3IB ToK Essay Due</t>
  </si>
  <si>
    <t>2IB Economics IA - Commentary 1</t>
  </si>
  <si>
    <t>3IB Mock Exams</t>
  </si>
  <si>
    <t>3IB Mock Exams 
2IB Economics Test</t>
  </si>
  <si>
    <t>3IB Mock Exams 
2IB - Math AI</t>
  </si>
  <si>
    <t>2IB English A: Paper 2</t>
  </si>
  <si>
    <t>3IB Mock Exams 
2IB - ToK Object 2</t>
  </si>
  <si>
    <t xml:space="preserve">2IB Norwgian B: Paper 1 / 2 </t>
  </si>
  <si>
    <t>2IB Biology 
2IB Physics
3IB History P1 and P2</t>
  </si>
  <si>
    <t>3IB Economics - Revision Test</t>
  </si>
  <si>
    <t xml:space="preserve">3IB Norwegian A: P1 or P2 </t>
  </si>
  <si>
    <t>2IB - Group 4 Project</t>
  </si>
  <si>
    <t>3IB English A P1/P2</t>
  </si>
  <si>
    <t>2IB Mock exam week</t>
  </si>
  <si>
    <t>2IB Mock Exams</t>
  </si>
  <si>
    <t>2IB Mock exams</t>
  </si>
  <si>
    <t>2IB Mock Exams 
2IB - Math AI paper 1/2</t>
  </si>
  <si>
    <t xml:space="preserve">2IB Norwegian B Paper 1 / 2 </t>
  </si>
  <si>
    <t>2 IB TOK Object 3 due</t>
  </si>
  <si>
    <t>2IB History Essay Test</t>
  </si>
  <si>
    <t>3IB Graduation</t>
  </si>
  <si>
    <t>2IB TOK Exhibition</t>
  </si>
  <si>
    <t>2IB - Math AA HL</t>
  </si>
  <si>
    <t>2IB - Maths AI IA Due</t>
  </si>
  <si>
    <t>2IB - Norwegian HL Essay Due</t>
  </si>
  <si>
    <r>
      <rPr>
        <b/>
        <sz val="9"/>
        <color theme="1"/>
        <rFont val="Aptos Narrow"/>
        <family val="2"/>
        <scheme val="minor"/>
      </rPr>
      <t xml:space="preserve">Elevrådstyret </t>
    </r>
    <r>
      <rPr>
        <sz val="9"/>
        <color theme="1"/>
        <rFont val="Aptos Narrow"/>
        <family val="2"/>
        <scheme val="minor"/>
      </rPr>
      <t xml:space="preserve">har møte 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vg1 YF gjennomføres i ukene 42-48
</t>
    </r>
    <r>
      <rPr>
        <b/>
        <sz val="9"/>
        <color theme="1"/>
        <rFont val="Aptos Narrow"/>
        <family val="2"/>
        <scheme val="minor"/>
      </rPr>
      <t>Elevundersøkelsen</t>
    </r>
    <r>
      <rPr>
        <sz val="9"/>
        <color theme="1"/>
        <rFont val="Aptos Narrow"/>
        <family val="2"/>
        <scheme val="minor"/>
      </rPr>
      <t xml:space="preserve"> i uke 44 og 45 - </t>
    </r>
    <r>
      <rPr>
        <b/>
        <sz val="9"/>
        <color theme="1"/>
        <rFont val="Aptos Narrow"/>
        <family val="2"/>
        <scheme val="minor"/>
      </rPr>
      <t>Infoskriv</t>
    </r>
    <r>
      <rPr>
        <sz val="9"/>
        <color theme="1"/>
        <rFont val="Aptos Narrow"/>
        <family val="2"/>
        <scheme val="minor"/>
      </rPr>
      <t xml:space="preserve"> til elever og foresatte formidles i uke 42-43 fra kontaktlærere
</t>
    </r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</t>
    </r>
    <r>
      <rPr>
        <b/>
        <sz val="9"/>
        <color theme="1"/>
        <rFont val="Aptos Narrow"/>
        <family val="2"/>
        <scheme val="minor"/>
      </rPr>
      <t xml:space="preserve"> vg1 YF</t>
    </r>
    <r>
      <rPr>
        <sz val="9"/>
        <color theme="1"/>
        <rFont val="Aptos Narrow"/>
        <family val="2"/>
        <scheme val="minor"/>
      </rPr>
      <t xml:space="preserve"> gjennomføres i ukene 42-48
</t>
    </r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</t>
    </r>
  </si>
  <si>
    <r>
      <rPr>
        <b/>
        <sz val="9"/>
        <color theme="1"/>
        <rFont val="Aptos Narrow"/>
        <family val="2"/>
        <scheme val="minor"/>
      </rPr>
      <t>MDD (alle trinn) -</t>
    </r>
    <r>
      <rPr>
        <sz val="9"/>
        <color theme="1"/>
        <rFont val="Aptos Narrow"/>
        <family val="2"/>
        <scheme val="minor"/>
      </rPr>
      <t xml:space="preserve"> Prosjektuke mandag - torsdag, og vanlig skole fredag denne uken
Alle klasser skal ha</t>
    </r>
    <r>
      <rPr>
        <b/>
        <sz val="9"/>
        <color theme="1"/>
        <rFont val="Aptos Narrow"/>
        <family val="2"/>
        <scheme val="minor"/>
      </rPr>
      <t xml:space="preserve"> klassens time</t>
    </r>
    <r>
      <rPr>
        <sz val="9"/>
        <color theme="1"/>
        <rFont val="Aptos Narrow"/>
        <family val="2"/>
        <scheme val="minor"/>
      </rPr>
      <t xml:space="preserve"> i denne uken</t>
    </r>
  </si>
  <si>
    <r>
      <rPr>
        <b/>
        <sz val="9"/>
        <color theme="1"/>
        <rFont val="Aptos Narrow"/>
        <family val="2"/>
        <scheme val="minor"/>
      </rPr>
      <t xml:space="preserve">Elevundersøkelsen </t>
    </r>
    <r>
      <rPr>
        <sz val="9"/>
        <color theme="1"/>
        <rFont val="Aptos Narrow"/>
        <family val="2"/>
        <scheme val="minor"/>
      </rPr>
      <t>gjennomføres i løpet av uke 44 og 45</t>
    </r>
    <r>
      <rPr>
        <b/>
        <sz val="9"/>
        <color theme="1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 xml:space="preserve">
Alle klasser skal ha </t>
    </r>
    <r>
      <rPr>
        <b/>
        <sz val="9"/>
        <color theme="1"/>
        <rFont val="Aptos Narrow"/>
        <family val="2"/>
        <scheme val="minor"/>
      </rPr>
      <t xml:space="preserve">klassens time </t>
    </r>
    <r>
      <rPr>
        <sz val="9"/>
        <color theme="1"/>
        <rFont val="Aptos Narrow"/>
        <family val="2"/>
        <scheme val="minor"/>
      </rPr>
      <t xml:space="preserve">i denne uken
</t>
    </r>
    <r>
      <rPr>
        <b/>
        <sz val="9"/>
        <color theme="1"/>
        <rFont val="Aptos Narrow"/>
        <family val="2"/>
        <scheme val="minor"/>
      </rPr>
      <t xml:space="preserve">
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t xml:space="preserve">Alle klasser skal ha </t>
    </r>
    <r>
      <rPr>
        <b/>
        <sz val="9"/>
        <color theme="1"/>
        <rFont val="Aptos Narrow"/>
        <family val="2"/>
        <scheme val="minor"/>
      </rPr>
      <t>klassens time</t>
    </r>
    <r>
      <rPr>
        <sz val="9"/>
        <color theme="1"/>
        <rFont val="Aptos Narrow"/>
        <family val="2"/>
        <scheme val="minor"/>
      </rPr>
      <t xml:space="preserve"> i denne uken</t>
    </r>
    <r>
      <rPr>
        <b/>
        <sz val="9"/>
        <color theme="1"/>
        <rFont val="Aptos Narrow"/>
        <family val="2"/>
        <scheme val="minor"/>
      </rPr>
      <t xml:space="preserve">
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 xml:space="preserve">Oppmeldingsfrist </t>
    </r>
    <r>
      <rPr>
        <sz val="9"/>
        <color theme="1"/>
        <rFont val="Aptos Narrow"/>
        <family val="2"/>
        <scheme val="minor"/>
      </rPr>
      <t xml:space="preserve">privatisteksamen er i dag 15.09
</t>
    </r>
    <r>
      <rPr>
        <b/>
        <sz val="9"/>
        <color theme="1"/>
        <rFont val="Aptos Narrow"/>
        <family val="2"/>
        <scheme val="minor"/>
      </rPr>
      <t xml:space="preserve">Oppstartsmøte </t>
    </r>
    <r>
      <rPr>
        <sz val="9"/>
        <color theme="1"/>
        <rFont val="Aptos Narrow"/>
        <family val="2"/>
        <scheme val="minor"/>
      </rPr>
      <t xml:space="preserve">for alle </t>
    </r>
    <r>
      <rPr>
        <b/>
        <sz val="9"/>
        <color theme="1"/>
        <rFont val="Aptos Narrow"/>
        <family val="2"/>
        <scheme val="minor"/>
      </rPr>
      <t>VG1 tillitsvalgte</t>
    </r>
    <r>
      <rPr>
        <sz val="9"/>
        <color theme="1"/>
        <rFont val="Aptos Narrow"/>
        <family val="2"/>
        <scheme val="minor"/>
      </rPr>
      <t xml:space="preserve"> i 1. og 2. økt på C130 (Flygelsalen)</t>
    </r>
  </si>
  <si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
Møte med </t>
    </r>
    <r>
      <rPr>
        <b/>
        <sz val="9"/>
        <color theme="1"/>
        <rFont val="Aptos Narrow"/>
        <family val="2"/>
        <scheme val="minor"/>
      </rPr>
      <t>tillitsvalgte</t>
    </r>
    <r>
      <rPr>
        <sz val="9"/>
        <color theme="1"/>
        <rFont val="Aptos Narrow"/>
        <family val="2"/>
        <scheme val="minor"/>
      </rPr>
      <t xml:space="preserve"> i alle </t>
    </r>
    <r>
      <rPr>
        <b/>
        <sz val="9"/>
        <color theme="1"/>
        <rFont val="Aptos Narrow"/>
        <family val="2"/>
        <scheme val="minor"/>
      </rPr>
      <t>VG2 og VG3 klasser</t>
    </r>
    <r>
      <rPr>
        <sz val="9"/>
        <color theme="1"/>
        <rFont val="Aptos Narrow"/>
        <family val="2"/>
        <scheme val="minor"/>
      </rPr>
      <t xml:space="preserve"> i 3. økt</t>
    </r>
  </si>
  <si>
    <r>
      <rPr>
        <b/>
        <sz val="9"/>
        <color theme="1"/>
        <rFont val="Aptos Narrow"/>
        <family val="2"/>
        <scheme val="minor"/>
      </rPr>
      <t xml:space="preserve">Felles aktivitet </t>
    </r>
    <r>
      <rPr>
        <sz val="9"/>
        <color theme="1"/>
        <rFont val="Aptos Narrow"/>
        <family val="2"/>
        <scheme val="minor"/>
      </rPr>
      <t xml:space="preserve">for hele skolen: </t>
    </r>
    <r>
      <rPr>
        <b/>
        <sz val="9"/>
        <color theme="1"/>
        <rFont val="Aptos Narrow"/>
        <family val="2"/>
        <scheme val="minor"/>
      </rPr>
      <t xml:space="preserve">Movember/blå dag/menn og helse. </t>
    </r>
    <r>
      <rPr>
        <sz val="9"/>
        <color theme="1"/>
        <rFont val="Aptos Narrow"/>
        <family val="2"/>
        <scheme val="minor"/>
      </rPr>
      <t>Gatefrisør, konkurranser m.m. (mer info kommer i Skolen vår)</t>
    </r>
  </si>
  <si>
    <r>
      <rPr>
        <b/>
        <sz val="9"/>
        <color theme="1"/>
        <rFont val="Aptos Narrow"/>
        <family val="2"/>
        <scheme val="minor"/>
      </rPr>
      <t>Aktivitetet på skolen</t>
    </r>
    <r>
      <rPr>
        <sz val="9"/>
        <color theme="1"/>
        <rFont val="Aptos Narrow"/>
        <family val="2"/>
        <scheme val="minor"/>
      </rPr>
      <t xml:space="preserve"> for alle elever
Kl. 14 - 16 i Forum/Borggården </t>
    </r>
    <r>
      <rPr>
        <i/>
        <sz val="9"/>
        <color theme="1"/>
        <rFont val="Aptos Narrow"/>
        <family val="2"/>
        <scheme val="minor"/>
      </rPr>
      <t>(info kommer på Skolen vår i Teams)</t>
    </r>
  </si>
  <si>
    <r>
      <rPr>
        <sz val="9"/>
        <color theme="1"/>
        <rFont val="Aptos Narrow"/>
        <family val="2"/>
        <scheme val="minor"/>
      </rPr>
      <t xml:space="preserve">Første dag i 2. termin
</t>
    </r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i 1.-3. økt og undervisning i 4. økt
Dette gjelder </t>
    </r>
    <r>
      <rPr>
        <u/>
        <sz val="9"/>
        <color theme="1"/>
        <rFont val="Aptos Narrow"/>
        <family val="2"/>
        <scheme val="minor"/>
      </rPr>
      <t>følgende trinn/klasser:</t>
    </r>
    <r>
      <rPr>
        <sz val="9"/>
        <color theme="1"/>
        <rFont val="Aptos Narrow"/>
        <family val="2"/>
        <scheme val="minor"/>
      </rPr>
      <t xml:space="preserve">
- Vg1 SF, inkl. YSK-1SSR og PB-1HOA  </t>
    </r>
    <r>
      <rPr>
        <sz val="9"/>
        <color rgb="FFFF0000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>- YF-klasser deltar i økter i samarbeid med faglærer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hele dagen for </t>
    </r>
    <r>
      <rPr>
        <u/>
        <sz val="9"/>
        <color theme="1"/>
        <rFont val="Aptos Narrow"/>
        <family val="2"/>
        <scheme val="minor"/>
      </rPr>
      <t>følgende trinn/klasser:</t>
    </r>
    <r>
      <rPr>
        <sz val="9"/>
        <color theme="1"/>
        <rFont val="Aptos Narrow"/>
        <family val="2"/>
        <scheme val="minor"/>
      </rPr>
      <t xml:space="preserve">
- vg2 og vg3 SF, inkl. 3PB, YSK-2SSR/3SSR og PB-2HOA/3HOA og 2IB/3IB 
- YF-klasser deltar i økter i samarbeid med faglærer</t>
    </r>
    <r>
      <rPr>
        <b/>
        <sz val="9"/>
        <color theme="1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Lærere: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>Karaktermøter</t>
    </r>
    <r>
      <rPr>
        <sz val="9"/>
        <rFont val="Aptos Narrow"/>
        <family val="2"/>
        <scheme val="minor"/>
      </rPr>
      <t xml:space="preserve"> fra kl 14.00 - alle klasser</t>
    </r>
  </si>
  <si>
    <r>
      <rPr>
        <sz val="9"/>
        <color theme="1"/>
        <rFont val="Aptos Narrow"/>
        <family val="2"/>
        <scheme val="minor"/>
      </rPr>
      <t xml:space="preserve">Frist i dag for å melde opp til </t>
    </r>
    <r>
      <rPr>
        <b/>
        <sz val="9"/>
        <color theme="1"/>
        <rFont val="Aptos Narrow"/>
        <family val="2"/>
        <scheme val="minor"/>
      </rPr>
      <t>privatisteksamen</t>
    </r>
  </si>
  <si>
    <r>
      <rPr>
        <b/>
        <sz val="9"/>
        <color theme="1"/>
        <rFont val="Aptos Narrow"/>
        <family val="2"/>
        <scheme val="minor"/>
      </rPr>
      <t>Universitetsturneen</t>
    </r>
    <r>
      <rPr>
        <sz val="9"/>
        <color theme="1"/>
        <rFont val="Aptos Narrow"/>
        <family val="2"/>
        <scheme val="minor"/>
      </rPr>
      <t xml:space="preserve"> besøker SVGS i 1. og 2. økt. VG3 SF deltar</t>
    </r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02.-05.02
</t>
    </r>
    <r>
      <rPr>
        <b/>
        <sz val="9"/>
        <rFont val="Aptos Narrow"/>
        <family val="2"/>
        <scheme val="minor"/>
      </rPr>
      <t>Universitetsturneen</t>
    </r>
    <r>
      <rPr>
        <sz val="9"/>
        <rFont val="Aptos Narrow"/>
        <family val="2"/>
        <scheme val="minor"/>
      </rPr>
      <t xml:space="preserve"> besøker SVGS i 1. og 2. økt. </t>
    </r>
    <r>
      <rPr>
        <b/>
        <sz val="9"/>
        <rFont val="Aptos Narrow"/>
        <family val="2"/>
        <scheme val="minor"/>
      </rPr>
      <t xml:space="preserve">VG3 SF </t>
    </r>
    <r>
      <rPr>
        <sz val="9"/>
        <rFont val="Aptos Narrow"/>
        <family val="2"/>
        <scheme val="minor"/>
      </rPr>
      <t>deltar</t>
    </r>
  </si>
  <si>
    <t xml:space="preserve">AKTIVITETS- OG PRØVEPLAN - SVGS 2026-2027        </t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 SF og 2IB</t>
    </r>
    <r>
      <rPr>
        <sz val="9"/>
        <color theme="1"/>
        <rFont val="Aptos Narrow"/>
        <family val="2"/>
        <scheme val="minor"/>
      </rPr>
      <t xml:space="preserve"> - kl.18.00-18.30 i Forum, deretter i klasserom.
</t>
    </r>
    <r>
      <rPr>
        <b/>
        <sz val="9"/>
        <color theme="1"/>
        <rFont val="Aptos Narrow"/>
        <family val="2"/>
        <scheme val="minor"/>
      </rPr>
      <t>Gründeridol</t>
    </r>
    <r>
      <rPr>
        <sz val="9"/>
        <color theme="1"/>
        <rFont val="Aptos Narrow"/>
        <family val="2"/>
        <scheme val="minor"/>
      </rPr>
      <t xml:space="preserve"> for ungdomsbedrifter - 1. og 2. økt i Borgsalen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mandag (</t>
    </r>
    <r>
      <rPr>
        <b/>
        <sz val="9"/>
        <color theme="1"/>
        <rFont val="Aptos Narrow"/>
        <family val="2"/>
        <scheme val="minor"/>
      </rPr>
      <t>BLOKK 6</t>
    </r>
    <r>
      <rPr>
        <sz val="9"/>
        <color theme="1"/>
        <rFont val="Aptos Narrow"/>
        <family val="2"/>
        <scheme val="minor"/>
      </rPr>
      <t xml:space="preserve">)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2MU</t>
    </r>
    <r>
      <rPr>
        <sz val="9"/>
        <color theme="1"/>
        <rFont val="Aptos Narrow"/>
        <family val="2"/>
        <scheme val="minor"/>
      </rPr>
      <t xml:space="preserve">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uke 17/18  for </t>
    </r>
    <r>
      <rPr>
        <b/>
        <sz val="9"/>
        <color theme="1"/>
        <rFont val="Aptos Narrow"/>
        <family val="2"/>
        <scheme val="minor"/>
      </rPr>
      <t>2KDA, 2IDA, 2MU
2IDA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MULIG</t>
    </r>
    <r>
      <rPr>
        <sz val="9"/>
        <color theme="1"/>
        <rFont val="Aptos Narrow"/>
        <family val="2"/>
        <scheme val="minor"/>
      </rPr>
      <t xml:space="preserve"> 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(blokk 6 og 8)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naturfag</t>
    </r>
  </si>
  <si>
    <r>
      <rPr>
        <b/>
        <sz val="9"/>
        <color theme="1"/>
        <rFont val="Aptos Narrow"/>
        <family val="2"/>
        <scheme val="minor"/>
      </rPr>
      <t xml:space="preserve">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Matematikk  </t>
    </r>
    <r>
      <rPr>
        <sz val="9"/>
        <color theme="1"/>
        <rFont val="Aptos Narrow"/>
        <family val="2"/>
        <scheme val="minor"/>
      </rPr>
      <t>denne uken</t>
    </r>
    <r>
      <rPr>
        <b/>
        <sz val="9"/>
        <color theme="1"/>
        <rFont val="Aptos Narrow"/>
        <family val="2"/>
        <scheme val="minor"/>
      </rPr>
      <t xml:space="preserve">
1HSA-SK</t>
    </r>
    <r>
      <rPr>
        <sz val="9"/>
        <color theme="1"/>
        <rFont val="Aptos Narrow"/>
        <family val="2"/>
        <scheme val="minor"/>
      </rPr>
      <t xml:space="preserve"> - Praksisperiode uke 47-50
</t>
    </r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4-10'
</t>
    </r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1HSA-SK: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
</t>
    </r>
    <r>
      <rPr>
        <b/>
        <sz val="9"/>
        <color theme="1"/>
        <rFont val="Aptos Narrow"/>
        <family val="2"/>
        <scheme val="minor"/>
      </rPr>
      <t xml:space="preserve">Biologi 2 </t>
    </r>
    <r>
      <rPr>
        <sz val="9"/>
        <color theme="1"/>
        <rFont val="Aptos Narrow"/>
        <family val="2"/>
        <scheme val="minor"/>
      </rPr>
      <t xml:space="preserve">- vurdering mandag 28.09 </t>
    </r>
  </si>
  <si>
    <t>Hospitering av 9. klasser 16.-18. mars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</t>
    </r>
  </si>
  <si>
    <t>Vurdering i BLOKK 1 denne uken
(norsk: 1STE)
(engelsk: 1STY-IB, 1STA, 1STC, 1STKI)
(naturfag: 1IDA, 1MDA+B, 1STC, 1STHI)
(DEAR:  1KDA)</t>
  </si>
  <si>
    <t>Mulig vurdering i BLOKK 4 denne uken 
(norsk:  1STY-IB, 1KDA, 1STB, 1STC) 
(engelsk: 1STE)
(naturfag: 1STA, 1STD)
(Toppidrett: 1IDA, 1STKI, 1STHI)</t>
  </si>
  <si>
    <t>Mulig vurdering i BLOKK 4 denne uken 
(norsk:  1STY-IB, 1KDA, 1STB, 1STC) 
(engelsk:  1STE)
(naturfag: 1STA, 1STD)
(Toppidrett: 1IDA, 1STHI, 1STKI)
(Musikk: 1MDA+B, 1MDC)
Vurdering i Samfunnskunnskap denne uken
1MDA+B - Vurdering i naturfag denne uken</t>
  </si>
  <si>
    <t>Vurdering i BLOKK 1
denne uken 
(norsk: 1STE) 
(engelsk:  1STY-IB, 1STA, 1STC, 1STD, 1STHI, 1STKI)
(naturfag:  1IDA, 1KDA, 1STB)
(Musikk: 1MDA+B, 1MDC)
1MDA+B - Vurdering i naturfag  denne uken</t>
  </si>
  <si>
    <t>Vurdering i BLOKK 1 denne uken
(norsk: 1STE) 
(engelsk: 1STY-IB, 1STA, 1STC, 1STD, 1STHI, 1STKI)
(naturfag:  1IDA, 1KDA, 1STB)
(Musikk: 1MDA+B, 1MDC)
Vurdering i Samfunnskunnskap denne uken</t>
  </si>
  <si>
    <t>Vurdering i BLOKK 4 denne uken 
(norsk: 1STY-IB, 1KDA, 1STB, 1STC) 
(engelsk: 1STE)
(naturfag:  1MDA+B, 1STA, 1STD)
(Toppidrett: 1IDA, 1STHI, 1STKI)</t>
  </si>
  <si>
    <t>Mulig vurdering i BLOKK 2 denne uken 
(norsk: 1KDA, 1STA, 1STD, 1STHI, 1STKI, 1MDA+B, 1STZ-IB+1MDC) 
(naturfag: 1STY-IB)
(akt.lære: 1IDA)</t>
  </si>
  <si>
    <t>Mulig vurdering i BLOKK 4 denne uken 
(norsk: 1STB, 1STC) 
(engelsk: 1STD, 1STE)
(naturfag: 1STZ-IB+1MDC, 1KDA, 1STA)
(toppidrett: 1IDA, 1STHI, 1STKI)</t>
  </si>
  <si>
    <t>Vurdering i BLOKK 6 denne uken
(norsk:  1STY-IB)
(engelsk: 1STZ-IB/1MDC, 1IDA, 1MDA+B, 1STB, 1STHI)
(naturfag:  1STC, 1STE, 1STKI)
(KUVI: 1KDA</t>
  </si>
  <si>
    <t>Vurdering i BLOKK 1
denne uken 
(norsk:  1STE) 
(engelsk:  1STY-IB, 1STA, 1STC, 1STD, 1STHI, 1STKI)
(naturfag:  1STZ-IB/1MDC, 1IDA, 1KDA, 1MBA+B, 1STB)
Vurdering i Kroppsøving denne uken</t>
  </si>
  <si>
    <t>Vurdering i BLOKK 6
denne uken 
(engelsk: 1STZ-IB/1MDC, 1IDA, 1MDA+B, 1STB)
(naturfag: 1STC, 1STE, 1STHI, 1STKI)
(KUVI: 1KDA)
1IDA - vurdering i treningslære denne uken</t>
  </si>
  <si>
    <t>Vurdering i BLOKK 2
denne uken 
(norsk: 1STZ-IB/1MDC, 1MDA+B, 1IDA, 1STA, 1STD, 1STHI, 1STKI) 
(naturfag: 1STY-IB)
(DEAR: 1KDA)</t>
  </si>
  <si>
    <t>Juleavslutning
kl. 08.45 - 09.30 i Forum
kl. 09.40 - 10.30 i klasserom
1STY-IB+1STZ-IB 
kl. 9.00-10.30 i IB-avd
kl. 10.45-11.30 i Forum
1KDA
kl. 09.40 - 10.30 i klasserom
kl. 10.45 - 11.30 i Forum</t>
  </si>
  <si>
    <t>SF-VG1 er på Utdanningsmesse i 1.-3. økt.  Vanlig undervisning i 4. økt
Vurdering i BLOKK 6 denne uken
(engelsk: 1STZ-IB/1MDC, 1MDA+B, 1IDA, 1STB) 
(naturfag:  1STC, 1STE, 1STHI, 1STKI)
(KUVI: 1KDA)</t>
  </si>
  <si>
    <t xml:space="preserve">Vurdering i BLOKK 2 denne uken
(norsk:  1STZ-IB/1MDC, 1MDA+B, 1IDA, 1STA, 1STD, 1STHI, 1STKI)
(naturfag:  1STY-IB)
(DEAR: 1KDA)
Vurdering i Geografi denne uken
</t>
  </si>
  <si>
    <t>Vurdering i BLOKK 4 denne uken 
(norsk: 1STY-IB, 1KDA, 1STB, 1STC) 
(engelsk: 1STE)
(naturfag: 1STZ-IB/1MDC, 1MDA+B, 1STA, 1STD)
(Toppidrett: 1IDA, 1STHI, 1STKI)
1IDA - vurdering i treningslære denne uken</t>
  </si>
  <si>
    <t>Vurdering i BLOKK 6 denne uken 
(norsk: 1IDA) 
(engelsk: 1STZ-IB/1MDC, 1MDA+B, 1STB)
(naturfag: 1STC, 1STE, 1STHI, 1STKI)</t>
  </si>
  <si>
    <t>Vurdering i BLOKK 2 denne uken
(norsk:  1STZ-IB/1MDC, 1MDA+B, 1STA, 1STD, 1STKI)
(engelsk: 1IDA, 1STHI)
(naturfag:  1STZ-IB)
(DEAR: 1KDA)
Vurdering i Geografi denne uken</t>
  </si>
  <si>
    <t>Vurdering i BLOKK 6 denne uken 
(norsk: 1STKI) 
(engelsk: 1STZ-IB/1MDC, 1MDA+B, 1IDA, 1STB)
(naturfag: 1STY-IB, 1STC)
(KUVI: 1KDA)</t>
  </si>
  <si>
    <t>Vurdering i BLOKK 1 denne uken
(norsk:  1STE)
(engelsk: 1STY-IB, 1STA, 1STC, 1STD, 1STKI)
(naturfag:  1STZ-IB/1MDC, 1MDA+B, 1KDA, 1STB, 1STHI)
(aktivitetslære: 1IDA)
Vurdering i Geografi uke 18/19
1KDA-vurdering engelsk denne uken</t>
  </si>
  <si>
    <r>
      <t xml:space="preserve">Vurdering i BLOKK 2 denne uken 
(norsk:  1STB/1MUC, 1MUA+b, 1IDA, 1STA, 1STD, 1STHI, 1STKI)
(naturfag:  1STY-IB)
(DEAR: 1KDA)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t>Chemistry 2IB                                                                            3IB History test P2
2IB test ESS</t>
  </si>
  <si>
    <t>3IB Test Biology</t>
  </si>
  <si>
    <t>3IB: Physics</t>
  </si>
  <si>
    <t>2IB Biology 
3IB ESS IA draft</t>
  </si>
  <si>
    <t>2IB History. 
3IB ESS test
3IB Test Biology</t>
  </si>
  <si>
    <t>Chemistry 2IB
3IB - Chemistry: Deadline for IA Final version                             
3IB Norwegian B Paper 1 or 2 
2IB ESS TEST</t>
  </si>
  <si>
    <t>2IB Norwegian A: Paper 1       
2IB Norwegian B: Paper 2              
3IB English A - Paper 2</t>
  </si>
  <si>
    <t>2IB Physics   
3IB: Physics</t>
  </si>
  <si>
    <t xml:space="preserve">3IB Norwegian A: P2     
3IB Norwegian B: P1 or 2 </t>
  </si>
  <si>
    <t xml:space="preserve">3IB Norwegian A: P1      
3IB Norwegian B: P1 or 2 </t>
  </si>
  <si>
    <t>2IB Norwegian B: Paper 1 / 2       
2IB Norwegian A: Paper 2</t>
  </si>
  <si>
    <t>Chemistry 2IB 
2IB ESS Test</t>
  </si>
  <si>
    <t xml:space="preserve">2IB English A HL Essay final draft
2IB - History Test 
3IB ESS test, 
3IB Biology test </t>
  </si>
  <si>
    <t xml:space="preserve">Chemistry 2IB
2IB Test ESS </t>
  </si>
  <si>
    <t>2IB English A: Paper 1 / 2     
2IB Norwegian A: Paper 2</t>
  </si>
  <si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 xml:space="preserve">Samfunnskunnskap </t>
    </r>
    <r>
      <rPr>
        <sz val="9"/>
        <rFont val="Aptos Narrow"/>
        <family val="2"/>
        <scheme val="minor"/>
      </rPr>
      <t>denne uken</t>
    </r>
  </si>
  <si>
    <r>
      <rPr>
        <b/>
        <sz val="9"/>
        <color theme="1"/>
        <rFont val="Aptos Narrow"/>
        <family val="2"/>
        <scheme val="minor"/>
      </rPr>
      <t xml:space="preserve">3PBA-YSK </t>
    </r>
    <r>
      <rPr>
        <sz val="9"/>
        <color theme="1"/>
        <rFont val="Aptos Narrow"/>
        <family val="2"/>
        <scheme val="minor"/>
      </rPr>
      <t xml:space="preserve">- Muntlig vurdering i </t>
    </r>
    <r>
      <rPr>
        <b/>
        <sz val="9"/>
        <color theme="1"/>
        <rFont val="Aptos Narrow"/>
        <family val="2"/>
        <scheme val="minor"/>
      </rPr>
      <t xml:space="preserve">Samfunnskunnskap </t>
    </r>
    <r>
      <rPr>
        <sz val="9"/>
        <color theme="1"/>
        <rFont val="Aptos Narrow"/>
        <family val="2"/>
        <scheme val="minor"/>
      </rPr>
      <t>i uke 49-50</t>
    </r>
  </si>
  <si>
    <r>
      <rPr>
        <b/>
        <sz val="9"/>
        <color theme="1"/>
        <rFont val="Aptos Narrow"/>
        <family val="2"/>
        <scheme val="minor"/>
      </rPr>
      <t xml:space="preserve">3PBA-YSK </t>
    </r>
    <r>
      <rPr>
        <sz val="9"/>
        <color theme="1"/>
        <rFont val="Aptos Narrow"/>
        <family val="2"/>
        <scheme val="minor"/>
      </rPr>
      <t xml:space="preserve">- Muntlig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i uke 49-50</t>
    </r>
  </si>
  <si>
    <r>
      <rPr>
        <b/>
        <sz val="9"/>
        <color theme="1"/>
        <rFont val="Aptos Narrow"/>
        <family val="2"/>
        <scheme val="minor"/>
      </rPr>
      <t>3PBA-YSK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  <r>
      <rPr>
        <u/>
        <sz val="9"/>
        <color theme="10"/>
        <rFont val="Aptos Narrow"/>
        <family val="2"/>
        <scheme val="minor"/>
      </rPr>
      <t xml:space="preserve">'
</t>
    </r>
    <r>
      <rPr>
        <b/>
        <sz val="9"/>
        <color theme="1"/>
        <rFont val="Aptos Narrow"/>
        <family val="2"/>
        <scheme val="minor"/>
      </rPr>
      <t>1SSA-YSK: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rPr>
        <b/>
        <sz val="9"/>
        <color theme="1"/>
        <rFont val="Aptos Narrow"/>
        <family val="2"/>
        <scheme val="minor"/>
      </rPr>
      <t>3PBA-YSK -</t>
    </r>
    <r>
      <rPr>
        <sz val="9"/>
        <color theme="1"/>
        <rFont val="Aptos Narrow"/>
        <family val="2"/>
        <scheme val="minor"/>
      </rPr>
      <t xml:space="preserve">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3PBA-YSK - </t>
    </r>
    <r>
      <rPr>
        <sz val="9"/>
        <color theme="1"/>
        <rFont val="Aptos Narrow"/>
        <family val="2"/>
        <scheme val="minor"/>
      </rPr>
      <t xml:space="preserve">Mulig vurdering i </t>
    </r>
    <r>
      <rPr>
        <b/>
        <sz val="9"/>
        <color theme="1"/>
        <rFont val="Aptos Narrow"/>
        <family val="2"/>
        <scheme val="minor"/>
      </rPr>
      <t xml:space="preserve">Samfunnskunnskap </t>
    </r>
    <r>
      <rPr>
        <sz val="9"/>
        <color theme="1"/>
        <rFont val="Aptos Narrow"/>
        <family val="2"/>
        <scheme val="minor"/>
      </rPr>
      <t>denne uken</t>
    </r>
  </si>
  <si>
    <r>
      <rPr>
        <b/>
        <sz val="9"/>
        <rFont val="Aptos Narrow"/>
        <family val="2"/>
        <scheme val="minor"/>
      </rPr>
      <t>1SSA, B, C, D, E</t>
    </r>
    <r>
      <rPr>
        <sz val="9"/>
        <rFont val="Aptos Narrow"/>
        <family val="2"/>
        <scheme val="minor"/>
      </rPr>
      <t xml:space="preserve"> - Julemarked
</t>
    </r>
    <r>
      <rPr>
        <b/>
        <sz val="9"/>
        <rFont val="Aptos Narrow"/>
        <family val="2"/>
        <scheme val="minor"/>
      </rPr>
      <t xml:space="preserve">1FBA, B, C, D </t>
    </r>
    <r>
      <rPr>
        <sz val="9"/>
        <rFont val="Aptos Narrow"/>
        <family val="2"/>
        <scheme val="minor"/>
      </rPr>
      <t>- Julemarked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Fargekurs med Abas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Friluftsdag 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Vurdering i YFF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Tegnekurs med ODH (kl.10-15)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Tverrfaglig årsprøve
</t>
    </r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Vurdering i arbeidsbeskr. og fagbegreper</t>
    </r>
  </si>
  <si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Praktisk terminprøve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Julemarked</t>
    </r>
    <r>
      <rPr>
        <b/>
        <sz val="9"/>
        <rFont val="Aptos Narrow"/>
        <family val="2"/>
        <scheme val="minor"/>
      </rPr>
      <t xml:space="preserve">
2 Interiør</t>
    </r>
    <r>
      <rPr>
        <sz val="9"/>
        <rFont val="Aptos Narrow"/>
        <family val="2"/>
        <scheme val="minor"/>
      </rPr>
      <t xml:space="preserve"> - Julemarked
</t>
    </r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Vurdering i YFF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 2KDA, 2IDA, 2MU
</t>
    </r>
    <r>
      <rPr>
        <b/>
        <sz val="9"/>
        <color theme="1"/>
        <rFont val="Aptos Narrow"/>
        <family val="2"/>
        <scheme val="minor"/>
      </rPr>
      <t>2MUA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I dag markeres </t>
    </r>
    <r>
      <rPr>
        <b/>
        <sz val="9"/>
        <rFont val="Aptos Narrow"/>
        <family val="2"/>
        <scheme val="minor"/>
      </rPr>
      <t>den internasjonale språkdagen</t>
    </r>
    <r>
      <rPr>
        <sz val="9"/>
        <rFont val="Aptos Narrow"/>
        <family val="2"/>
        <scheme val="minor"/>
      </rPr>
      <t xml:space="preserve"> på SVGS (selve dagen er  lørdag 26.09)
Oppstartsmøte for </t>
    </r>
    <r>
      <rPr>
        <b/>
        <sz val="9"/>
        <rFont val="Aptos Narrow"/>
        <family val="2"/>
        <scheme val="minor"/>
      </rPr>
      <t>avgangsrådet SVGS 26/27</t>
    </r>
    <r>
      <rPr>
        <sz val="9"/>
        <rFont val="Aptos Narrow"/>
        <family val="2"/>
        <scheme val="minor"/>
      </rPr>
      <t xml:space="preserve"> i 3. økt i Auditorie 1</t>
    </r>
  </si>
  <si>
    <t>Oppstartsmøte for avgangsrådet SVGS 26/27 i 3. økt i Auditorie 1</t>
  </si>
  <si>
    <r>
      <t xml:space="preserve">6 elever fra SVGS (Kjemi prosess) besøker BASF Tyskland i ukene 9, 10 og 11
</t>
    </r>
    <r>
      <rPr>
        <b/>
        <sz val="9"/>
        <rFont val="Aptos Narrow"/>
        <family val="2"/>
        <scheme val="minor"/>
      </rPr>
      <t xml:space="preserve">UNG DATA </t>
    </r>
    <r>
      <rPr>
        <sz val="9"/>
        <rFont val="Aptos Narrow"/>
        <family val="2"/>
        <scheme val="minor"/>
      </rPr>
      <t>undersøkelsen gjennomføres i u</t>
    </r>
    <r>
      <rPr>
        <b/>
        <sz val="9"/>
        <rFont val="Aptos Narrow"/>
        <family val="2"/>
        <scheme val="minor"/>
      </rPr>
      <t>ke 9 og 10</t>
    </r>
  </si>
  <si>
    <r>
      <rPr>
        <b/>
        <sz val="9"/>
        <color theme="1"/>
        <rFont val="Aptos Narrow"/>
        <family val="2"/>
        <scheme val="minor"/>
      </rPr>
      <t xml:space="preserve">UNG DATA </t>
    </r>
    <r>
      <rPr>
        <sz val="9"/>
        <color theme="1"/>
        <rFont val="Aptos Narrow"/>
        <family val="2"/>
        <scheme val="minor"/>
      </rPr>
      <t xml:space="preserve">undersøkelsen gjennomføres i </t>
    </r>
    <r>
      <rPr>
        <b/>
        <sz val="9"/>
        <color theme="1"/>
        <rFont val="Aptos Narrow"/>
        <family val="2"/>
        <scheme val="minor"/>
      </rPr>
      <t>uke 9 og 10</t>
    </r>
  </si>
  <si>
    <r>
      <rPr>
        <b/>
        <sz val="9"/>
        <color theme="1"/>
        <rFont val="Aptos Narrow"/>
        <family val="2"/>
        <scheme val="minor"/>
      </rPr>
      <t>2HEA-SK</t>
    </r>
    <r>
      <rPr>
        <sz val="9"/>
        <color theme="1"/>
        <rFont val="Aptos Narrow"/>
        <family val="2"/>
        <scheme val="minor"/>
      </rPr>
      <t xml:space="preserve"> - Tverrfaglig vurdering i programfag 25.09 og 28.09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programfag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Matematikk 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 xml:space="preserve">- Vurdering prosjekt programfag
</t>
    </r>
    <r>
      <rPr>
        <b/>
        <sz val="9"/>
        <color theme="1"/>
        <rFont val="Aptos Narrow"/>
        <family val="2"/>
        <scheme val="minor"/>
      </rPr>
      <t>2HEA-SK</t>
    </r>
    <r>
      <rPr>
        <sz val="9"/>
        <color theme="1"/>
        <rFont val="Aptos Narrow"/>
        <family val="2"/>
        <scheme val="minor"/>
      </rPr>
      <t xml:space="preserve"> - Tverrfaglig vurdering i programfag 25.09 og 28.09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-"</t>
    </r>
    <r>
      <rPr>
        <i/>
        <sz val="9"/>
        <color theme="1"/>
        <rFont val="Aptos Narrow"/>
        <family val="2"/>
        <scheme val="minor"/>
      </rPr>
      <t>Da vi var yngre</t>
    </r>
    <r>
      <rPr>
        <sz val="9"/>
        <color theme="1"/>
        <rFont val="Aptos Narrow"/>
        <family val="2"/>
        <scheme val="minor"/>
      </rPr>
      <t>" med forestilling i Oslo for klassene</t>
    </r>
    <r>
      <rPr>
        <b/>
        <sz val="9"/>
        <color theme="1"/>
        <rFont val="Aptos Narrow"/>
        <family val="2"/>
        <scheme val="minor"/>
      </rPr>
      <t xml:space="preserve"> 1STA, 1STD, 1STHI, 1STKI, 1IDA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-"</t>
    </r>
    <r>
      <rPr>
        <i/>
        <sz val="9"/>
        <color theme="1"/>
        <rFont val="Aptos Narrow"/>
        <family val="2"/>
        <scheme val="minor"/>
      </rPr>
      <t>Da vi var yngre</t>
    </r>
    <r>
      <rPr>
        <sz val="9"/>
        <color theme="1"/>
        <rFont val="Aptos Narrow"/>
        <family val="2"/>
        <scheme val="minor"/>
      </rPr>
      <t>" med forestilling i Oslo for klassene</t>
    </r>
    <r>
      <rPr>
        <b/>
        <sz val="9"/>
        <color theme="1"/>
        <rFont val="Aptos Narrow"/>
        <family val="2"/>
        <scheme val="minor"/>
      </rPr>
      <t xml:space="preserve"> 1STB, 1STC, 1STE, 1KDA, 1STY-IB</t>
    </r>
  </si>
  <si>
    <t>15.09.2026.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dd/mm/yyyy;@"/>
  </numFmts>
  <fonts count="45" x14ac:knownFonts="1">
    <font>
      <sz val="11"/>
      <color theme="1"/>
      <name val="Aptos Narrow"/>
      <family val="2"/>
      <scheme val="minor"/>
    </font>
    <font>
      <sz val="11"/>
      <color rgb="FFFF0000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2"/>
      <color rgb="FFFF0000"/>
      <name val="Aptos Narrow"/>
      <family val="2"/>
      <scheme val="minor"/>
    </font>
    <font>
      <b/>
      <sz val="14"/>
      <color rgb="FFFF0000"/>
      <name val="Aptos Narrow"/>
      <family val="2"/>
      <scheme val="minor"/>
    </font>
    <font>
      <sz val="9"/>
      <color rgb="FFFF0000"/>
      <name val="Aptos Narrow"/>
      <family val="2"/>
      <scheme val="minor"/>
    </font>
    <font>
      <u/>
      <sz val="9"/>
      <color rgb="FFFF0000"/>
      <name val="Aptos Narrow"/>
      <family val="2"/>
      <scheme val="minor"/>
    </font>
    <font>
      <b/>
      <sz val="9"/>
      <color rgb="FFFF0000"/>
      <name val="Aptos Narrow"/>
      <family val="2"/>
      <scheme val="minor"/>
    </font>
    <font>
      <b/>
      <sz val="11"/>
      <color rgb="FFFF0000"/>
      <name val="Aptos Narrow"/>
      <family val="2"/>
      <scheme val="minor"/>
    </font>
    <font>
      <sz val="9"/>
      <color rgb="FFFF0000"/>
      <name val="Calibri"/>
      <family val="2"/>
    </font>
    <font>
      <sz val="11"/>
      <color rgb="FFFF0000"/>
      <name val="Segoe UI"/>
      <family val="2"/>
    </font>
    <font>
      <u/>
      <sz val="11"/>
      <color rgb="FFFF0000"/>
      <name val="Aptos Narrow"/>
      <family val="2"/>
      <scheme val="minor"/>
    </font>
    <font>
      <b/>
      <sz val="9"/>
      <color rgb="FFFF0000"/>
      <name val="Arial"/>
      <family val="2"/>
    </font>
    <font>
      <b/>
      <sz val="9"/>
      <color indexed="81"/>
      <name val="Tahoma"/>
      <family val="2"/>
    </font>
    <font>
      <sz val="9"/>
      <color theme="1"/>
      <name val="Aptos Narrow"/>
      <family val="2"/>
      <scheme val="minor"/>
    </font>
    <font>
      <b/>
      <sz val="9"/>
      <color theme="1"/>
      <name val="Aptos Narrow"/>
      <family val="2"/>
      <scheme val="minor"/>
    </font>
    <font>
      <b/>
      <sz val="20"/>
      <color theme="1"/>
      <name val="Aptos Narrow"/>
      <family val="2"/>
      <scheme val="minor"/>
    </font>
    <font>
      <b/>
      <sz val="14"/>
      <color theme="1"/>
      <name val="Aptos Narrow"/>
      <family val="2"/>
      <scheme val="minor"/>
    </font>
    <font>
      <sz val="14"/>
      <color theme="1"/>
      <name val="Aptos Narrow"/>
      <family val="2"/>
      <scheme val="minor"/>
    </font>
    <font>
      <b/>
      <sz val="10"/>
      <color theme="1"/>
      <name val="Aptos Narrow"/>
      <family val="2"/>
      <scheme val="minor"/>
    </font>
    <font>
      <b/>
      <sz val="16"/>
      <color theme="1"/>
      <name val="Aptos Narrow"/>
      <family val="2"/>
      <scheme val="minor"/>
    </font>
    <font>
      <sz val="8"/>
      <name val="Aptos Narrow"/>
      <family val="2"/>
      <scheme val="minor"/>
    </font>
    <font>
      <b/>
      <i/>
      <sz val="12"/>
      <color rgb="FFFF0000"/>
      <name val="Aptos Narrow"/>
      <family val="2"/>
      <scheme val="minor"/>
    </font>
    <font>
      <b/>
      <sz val="9"/>
      <color rgb="FFFF0000"/>
      <name val="Calibri"/>
      <family val="2"/>
    </font>
    <font>
      <sz val="10"/>
      <color theme="1"/>
      <name val="Aptos Narrow"/>
      <family val="2"/>
      <scheme val="minor"/>
    </font>
    <font>
      <b/>
      <sz val="8"/>
      <color theme="1"/>
      <name val="Aptos Narrow"/>
      <family val="2"/>
      <scheme val="minor"/>
    </font>
    <font>
      <sz val="9"/>
      <name val="Aptos Narrow"/>
      <family val="2"/>
      <scheme val="minor"/>
    </font>
    <font>
      <b/>
      <sz val="9"/>
      <name val="Aptos Narrow"/>
      <family val="2"/>
      <scheme val="minor"/>
    </font>
    <font>
      <b/>
      <u/>
      <sz val="9"/>
      <color theme="1"/>
      <name val="Aptos Narrow"/>
      <family val="2"/>
      <scheme val="minor"/>
    </font>
    <font>
      <u/>
      <sz val="9"/>
      <color theme="1"/>
      <name val="Aptos Narrow"/>
      <family val="2"/>
      <scheme val="minor"/>
    </font>
    <font>
      <b/>
      <sz val="28"/>
      <name val="Aptos Narrow"/>
      <family val="2"/>
      <scheme val="minor"/>
    </font>
    <font>
      <u/>
      <sz val="9"/>
      <color theme="10"/>
      <name val="Aptos Narrow"/>
      <family val="2"/>
      <scheme val="minor"/>
    </font>
    <font>
      <u/>
      <sz val="9"/>
      <color rgb="FF0070C0"/>
      <name val="Aptos Narrow"/>
      <family val="2"/>
      <scheme val="minor"/>
    </font>
    <font>
      <sz val="9"/>
      <color rgb="FF0070C0"/>
      <name val="Aptos Narrow"/>
      <family val="2"/>
      <scheme val="minor"/>
    </font>
    <font>
      <sz val="9"/>
      <color theme="10"/>
      <name val="Aptos Narrow"/>
      <family val="2"/>
      <scheme val="minor"/>
    </font>
    <font>
      <b/>
      <u/>
      <sz val="9"/>
      <color theme="3" tint="0.499984740745262"/>
      <name val="Aptos Narrow"/>
      <family val="2"/>
      <scheme val="minor"/>
    </font>
    <font>
      <b/>
      <u/>
      <sz val="9"/>
      <color rgb="FF0070C0"/>
      <name val="Aptos Narrow"/>
      <family val="2"/>
      <scheme val="minor"/>
    </font>
    <font>
      <i/>
      <sz val="9"/>
      <color theme="1"/>
      <name val="Aptos Narrow"/>
      <family val="2"/>
      <scheme val="minor"/>
    </font>
    <font>
      <b/>
      <strike/>
      <sz val="9"/>
      <name val="Aptos Narrow"/>
      <family val="2"/>
      <scheme val="minor"/>
    </font>
    <font>
      <strike/>
      <sz val="9"/>
      <name val="Aptos Narrow"/>
      <family val="2"/>
      <scheme val="minor"/>
    </font>
    <font>
      <sz val="9"/>
      <color rgb="FF39444B"/>
      <name val="Aptos Narrow"/>
      <family val="2"/>
      <scheme val="minor"/>
    </font>
    <font>
      <b/>
      <sz val="9"/>
      <color rgb="FF39444B"/>
      <name val="Aptos Narrow"/>
      <family val="2"/>
      <scheme val="minor"/>
    </font>
    <font>
      <sz val="9"/>
      <color rgb="FF000000"/>
      <name val="Aptos Narrow"/>
      <family val="2"/>
      <scheme val="minor"/>
    </font>
    <font>
      <b/>
      <sz val="8"/>
      <name val="Aptos Narrow"/>
      <family val="2"/>
      <scheme val="minor"/>
    </font>
    <font>
      <sz val="9"/>
      <color theme="1"/>
      <name val="Calibri"/>
      <family val="2"/>
    </font>
  </fonts>
  <fills count="12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gray0625">
        <bgColor theme="4" tint="0.79995117038483843"/>
      </patternFill>
    </fill>
    <fill>
      <patternFill patternType="gray0625"/>
    </fill>
    <fill>
      <patternFill patternType="gray0625">
        <bgColor theme="4" tint="0.79998168889431442"/>
      </patternFill>
    </fill>
    <fill>
      <patternFill patternType="gray0625">
        <bgColor theme="0"/>
      </patternFill>
    </fill>
    <fill>
      <patternFill patternType="solid">
        <fgColor theme="4" tint="0.79992065187536243"/>
        <bgColor indexed="64"/>
      </patternFill>
    </fill>
    <fill>
      <patternFill patternType="solid">
        <fgColor theme="4" tint="0.79998168889431442"/>
        <bgColor rgb="FF000000"/>
      </patternFill>
    </fill>
  </fills>
  <borders count="40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ck">
        <color rgb="FF000000"/>
      </right>
      <top style="thin">
        <color indexed="64"/>
      </top>
      <bottom style="thin">
        <color indexed="64"/>
      </bottom>
      <diagonal/>
    </border>
  </borders>
  <cellStyleXfs count="2">
    <xf numFmtId="0" fontId="0" fillId="0" borderId="0"/>
    <xf numFmtId="0" fontId="2" fillId="0" borderId="0" applyNumberFormat="0" applyFill="0" applyBorder="0" applyAlignment="0" applyProtection="0"/>
  </cellStyleXfs>
  <cellXfs count="273">
    <xf numFmtId="0" fontId="0" fillId="0" borderId="0" xfId="0"/>
    <xf numFmtId="0" fontId="3" fillId="0" borderId="0" xfId="0" applyFont="1" applyAlignment="1">
      <alignment horizontal="left" vertical="center" wrapText="1"/>
    </xf>
    <xf numFmtId="0" fontId="1" fillId="0" borderId="0" xfId="0" applyFont="1" applyAlignment="1">
      <alignment vertical="center" wrapText="1"/>
    </xf>
    <xf numFmtId="0" fontId="5" fillId="5" borderId="11" xfId="0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horizontal="left" vertical="center" wrapText="1"/>
    </xf>
    <xf numFmtId="0" fontId="5" fillId="5" borderId="18" xfId="0" applyFont="1" applyFill="1" applyBorder="1" applyAlignment="1">
      <alignment horizontal="left" vertical="center" wrapText="1"/>
    </xf>
    <xf numFmtId="0" fontId="5" fillId="0" borderId="11" xfId="0" applyFont="1" applyBorder="1" applyAlignment="1">
      <alignment horizontal="left" vertical="center" wrapText="1"/>
    </xf>
    <xf numFmtId="0" fontId="5" fillId="0" borderId="14" xfId="0" applyFont="1" applyBorder="1" applyAlignment="1">
      <alignment horizontal="left" vertical="center" wrapText="1"/>
    </xf>
    <xf numFmtId="0" fontId="5" fillId="0" borderId="0" xfId="0" applyFont="1" applyAlignment="1">
      <alignment vertical="center"/>
    </xf>
    <xf numFmtId="0" fontId="5" fillId="0" borderId="14" xfId="0" applyFont="1" applyBorder="1" applyAlignment="1">
      <alignment horizontal="left" vertical="top"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vertical="top"/>
    </xf>
    <xf numFmtId="0" fontId="5" fillId="0" borderId="18" xfId="0" applyFont="1" applyBorder="1" applyAlignment="1">
      <alignment horizontal="left" vertical="center" wrapText="1"/>
    </xf>
    <xf numFmtId="0" fontId="5" fillId="5" borderId="10" xfId="0" quotePrefix="1" applyFont="1" applyFill="1" applyBorder="1" applyAlignment="1">
      <alignment horizontal="left" vertical="center" wrapText="1"/>
    </xf>
    <xf numFmtId="0" fontId="5" fillId="0" borderId="10" xfId="0" quotePrefix="1" applyFont="1" applyBorder="1" applyAlignment="1">
      <alignment horizontal="left" vertical="center" wrapText="1"/>
    </xf>
    <xf numFmtId="0" fontId="5" fillId="0" borderId="21" xfId="0" applyFont="1" applyBorder="1" applyAlignment="1">
      <alignment horizontal="left" vertical="center" wrapText="1"/>
    </xf>
    <xf numFmtId="0" fontId="5" fillId="0" borderId="10" xfId="0" applyFont="1" applyBorder="1" applyAlignment="1">
      <alignment horizontal="left" vertical="center" wrapText="1"/>
    </xf>
    <xf numFmtId="0" fontId="5" fillId="0" borderId="14" xfId="0" applyFont="1" applyBorder="1" applyAlignment="1">
      <alignment vertical="center" wrapText="1"/>
    </xf>
    <xf numFmtId="0" fontId="5" fillId="0" borderId="17" xfId="0" applyFont="1" applyBorder="1" applyAlignment="1">
      <alignment horizontal="left" vertical="center" wrapText="1"/>
    </xf>
    <xf numFmtId="0" fontId="1" fillId="0" borderId="0" xfId="0" applyFont="1" applyAlignment="1">
      <alignment vertical="center"/>
    </xf>
    <xf numFmtId="0" fontId="5" fillId="5" borderId="11" xfId="0" quotePrefix="1" applyFont="1" applyFill="1" applyBorder="1" applyAlignment="1">
      <alignment horizontal="left" vertical="center" wrapText="1"/>
    </xf>
    <xf numFmtId="0" fontId="5" fillId="5" borderId="21" xfId="0" applyFont="1" applyFill="1" applyBorder="1" applyAlignment="1">
      <alignment horizontal="left" vertical="center" wrapText="1"/>
    </xf>
    <xf numFmtId="0" fontId="5" fillId="5" borderId="22" xfId="0" applyFont="1" applyFill="1" applyBorder="1" applyAlignment="1">
      <alignment horizontal="left" vertical="center" wrapText="1"/>
    </xf>
    <xf numFmtId="0" fontId="7" fillId="0" borderId="14" xfId="0" applyFont="1" applyBorder="1" applyAlignment="1">
      <alignment horizontal="left" vertical="center" wrapText="1"/>
    </xf>
    <xf numFmtId="0" fontId="8" fillId="0" borderId="0" xfId="0" applyFont="1" applyAlignment="1">
      <alignment vertical="center" wrapText="1"/>
    </xf>
    <xf numFmtId="0" fontId="5" fillId="0" borderId="25" xfId="0" applyFont="1" applyBorder="1" applyAlignment="1">
      <alignment horizontal="left" vertical="center" wrapText="1"/>
    </xf>
    <xf numFmtId="0" fontId="1" fillId="0" borderId="0" xfId="0" applyFont="1"/>
    <xf numFmtId="0" fontId="5" fillId="5" borderId="17" xfId="0" applyFont="1" applyFill="1" applyBorder="1" applyAlignment="1">
      <alignment horizontal="left" vertical="center" wrapText="1"/>
    </xf>
    <xf numFmtId="0" fontId="5" fillId="5" borderId="25" xfId="0" applyFont="1" applyFill="1" applyBorder="1" applyAlignment="1">
      <alignment horizontal="left" vertical="center" wrapText="1"/>
    </xf>
    <xf numFmtId="0" fontId="5" fillId="0" borderId="19" xfId="0" applyFont="1" applyBorder="1" applyAlignment="1">
      <alignment horizontal="left" vertical="center" wrapText="1"/>
    </xf>
    <xf numFmtId="0" fontId="5" fillId="5" borderId="10" xfId="0" applyFont="1" applyFill="1" applyBorder="1" applyAlignment="1">
      <alignment horizontal="left" vertical="center" wrapText="1"/>
    </xf>
    <xf numFmtId="0" fontId="6" fillId="5" borderId="14" xfId="1" applyFont="1" applyFill="1" applyBorder="1" applyAlignment="1">
      <alignment wrapText="1"/>
    </xf>
    <xf numFmtId="0" fontId="5" fillId="5" borderId="27" xfId="0" applyFont="1" applyFill="1" applyBorder="1" applyAlignment="1">
      <alignment horizontal="left" vertical="center" wrapText="1"/>
    </xf>
    <xf numFmtId="0" fontId="9" fillId="5" borderId="11" xfId="0" applyFont="1" applyFill="1" applyBorder="1" applyAlignment="1">
      <alignment horizontal="left" vertical="center" wrapText="1"/>
    </xf>
    <xf numFmtId="0" fontId="5" fillId="0" borderId="27" xfId="0" applyFont="1" applyBorder="1" applyAlignment="1">
      <alignment horizontal="left" vertical="center" wrapText="1"/>
    </xf>
    <xf numFmtId="0" fontId="6" fillId="0" borderId="14" xfId="1" applyFont="1" applyBorder="1" applyAlignment="1">
      <alignment vertical="center" wrapText="1"/>
    </xf>
    <xf numFmtId="0" fontId="6" fillId="0" borderId="14" xfId="1" applyFont="1" applyBorder="1" applyAlignment="1">
      <alignment wrapText="1"/>
    </xf>
    <xf numFmtId="0" fontId="6" fillId="5" borderId="14" xfId="1" applyFont="1" applyFill="1" applyBorder="1" applyAlignment="1">
      <alignment horizontal="left" vertical="center" wrapText="1"/>
    </xf>
    <xf numFmtId="0" fontId="5" fillId="5" borderId="30" xfId="0" applyFont="1" applyFill="1" applyBorder="1" applyAlignment="1">
      <alignment horizontal="left" vertical="center" wrapText="1"/>
    </xf>
    <xf numFmtId="0" fontId="5" fillId="5" borderId="20" xfId="0" applyFont="1" applyFill="1" applyBorder="1" applyAlignment="1">
      <alignment horizontal="left" vertical="center" wrapText="1"/>
    </xf>
    <xf numFmtId="0" fontId="10" fillId="0" borderId="0" xfId="0" applyFont="1" applyAlignment="1">
      <alignment vertical="center" wrapText="1"/>
    </xf>
    <xf numFmtId="0" fontId="5" fillId="0" borderId="20" xfId="0" quotePrefix="1" applyFont="1" applyBorder="1" applyAlignment="1">
      <alignment horizontal="left" vertical="center" wrapText="1"/>
    </xf>
    <xf numFmtId="0" fontId="7" fillId="0" borderId="18" xfId="0" applyFont="1" applyBorder="1" applyAlignment="1">
      <alignment horizontal="left" vertical="center" wrapText="1"/>
    </xf>
    <xf numFmtId="0" fontId="5" fillId="5" borderId="19" xfId="0" applyFont="1" applyFill="1" applyBorder="1" applyAlignment="1">
      <alignment horizontal="left" vertical="center" wrapText="1"/>
    </xf>
    <xf numFmtId="0" fontId="5" fillId="5" borderId="14" xfId="0" quotePrefix="1" applyFont="1" applyFill="1" applyBorder="1" applyAlignment="1">
      <alignment horizontal="left" vertical="center" wrapText="1"/>
    </xf>
    <xf numFmtId="0" fontId="1" fillId="5" borderId="14" xfId="0" applyFont="1" applyFill="1" applyBorder="1" applyAlignment="1">
      <alignment horizontal="left" vertical="center" wrapText="1"/>
    </xf>
    <xf numFmtId="0" fontId="7" fillId="5" borderId="18" xfId="0" applyFont="1" applyFill="1" applyBorder="1" applyAlignment="1">
      <alignment horizontal="left" vertical="center" wrapText="1"/>
    </xf>
    <xf numFmtId="0" fontId="1" fillId="5" borderId="18" xfId="0" applyFont="1" applyFill="1" applyBorder="1" applyAlignment="1">
      <alignment horizontal="left" vertical="center" wrapText="1"/>
    </xf>
    <xf numFmtId="0" fontId="5" fillId="0" borderId="14" xfId="1" applyFont="1" applyBorder="1" applyAlignment="1">
      <alignment wrapText="1"/>
    </xf>
    <xf numFmtId="0" fontId="6" fillId="0" borderId="0" xfId="1" applyFont="1" applyAlignment="1">
      <alignment wrapText="1"/>
    </xf>
    <xf numFmtId="0" fontId="7" fillId="0" borderId="11" xfId="0" applyFont="1" applyBorder="1" applyAlignment="1">
      <alignment horizontal="left" vertical="center" wrapText="1"/>
    </xf>
    <xf numFmtId="0" fontId="5" fillId="0" borderId="14" xfId="0" quotePrefix="1" applyFont="1" applyBorder="1" applyAlignment="1">
      <alignment horizontal="left" vertical="center" wrapText="1"/>
    </xf>
    <xf numFmtId="0" fontId="6" fillId="5" borderId="0" xfId="1" applyFont="1" applyFill="1" applyAlignment="1">
      <alignment wrapText="1"/>
    </xf>
    <xf numFmtId="0" fontId="6" fillId="0" borderId="14" xfId="1" applyFont="1" applyBorder="1" applyAlignment="1">
      <alignment horizontal="left" vertical="center" wrapText="1"/>
    </xf>
    <xf numFmtId="0" fontId="12" fillId="0" borderId="0" xfId="0" applyFont="1" applyAlignment="1">
      <alignment horizontal="left" vertical="center"/>
    </xf>
    <xf numFmtId="0" fontId="5" fillId="0" borderId="20" xfId="0" applyFont="1" applyBorder="1" applyAlignment="1">
      <alignment horizontal="left" vertical="center" wrapText="1"/>
    </xf>
    <xf numFmtId="0" fontId="7" fillId="5" borderId="11" xfId="0" applyFont="1" applyFill="1" applyBorder="1" applyAlignment="1">
      <alignment horizontal="left" vertical="center" wrapText="1"/>
    </xf>
    <xf numFmtId="0" fontId="7" fillId="10" borderId="17" xfId="0" applyFont="1" applyFill="1" applyBorder="1" applyAlignment="1">
      <alignment horizontal="left" vertical="center" wrapText="1"/>
    </xf>
    <xf numFmtId="0" fontId="9" fillId="0" borderId="0" xfId="0" quotePrefix="1" applyFont="1" applyAlignment="1">
      <alignment vertical="center" wrapText="1"/>
    </xf>
    <xf numFmtId="0" fontId="7" fillId="5" borderId="14" xfId="0" applyFont="1" applyFill="1" applyBorder="1" applyAlignment="1">
      <alignment horizontal="left" vertical="center" wrapText="1"/>
    </xf>
    <xf numFmtId="0" fontId="6" fillId="0" borderId="11" xfId="1" applyFont="1" applyBorder="1" applyAlignment="1">
      <alignment horizontal="left" vertical="center" wrapText="1"/>
    </xf>
    <xf numFmtId="0" fontId="5" fillId="5" borderId="33" xfId="0" applyFont="1" applyFill="1" applyBorder="1" applyAlignment="1">
      <alignment horizontal="left" vertical="center" wrapText="1"/>
    </xf>
    <xf numFmtId="0" fontId="6" fillId="0" borderId="11" xfId="1" applyFont="1" applyBorder="1" applyAlignment="1">
      <alignment wrapText="1"/>
    </xf>
    <xf numFmtId="164" fontId="4" fillId="0" borderId="0" xfId="0" applyNumberFormat="1" applyFont="1" applyAlignment="1">
      <alignment horizontal="left" vertical="center" wrapText="1"/>
    </xf>
    <xf numFmtId="0" fontId="5" fillId="0" borderId="22" xfId="0" applyFont="1" applyBorder="1" applyAlignment="1">
      <alignment horizontal="left" vertical="center" wrapText="1"/>
    </xf>
    <xf numFmtId="0" fontId="1" fillId="0" borderId="27" xfId="0" applyFont="1" applyBorder="1" applyAlignment="1">
      <alignment vertical="center" wrapText="1"/>
    </xf>
    <xf numFmtId="0" fontId="5" fillId="0" borderId="34" xfId="0" applyFont="1" applyBorder="1" applyAlignment="1">
      <alignment horizontal="left" vertical="center" wrapText="1"/>
    </xf>
    <xf numFmtId="0" fontId="1" fillId="0" borderId="18" xfId="0" applyFont="1" applyBorder="1" applyAlignment="1">
      <alignment vertical="center" wrapText="1"/>
    </xf>
    <xf numFmtId="0" fontId="5" fillId="5" borderId="10" xfId="1" quotePrefix="1" applyFont="1" applyFill="1" applyBorder="1" applyAlignment="1">
      <alignment horizontal="left" vertical="center" wrapText="1"/>
    </xf>
    <xf numFmtId="0" fontId="6" fillId="5" borderId="14" xfId="1" applyFont="1" applyFill="1" applyBorder="1" applyAlignment="1">
      <alignment vertical="center" wrapText="1"/>
    </xf>
    <xf numFmtId="0" fontId="5" fillId="0" borderId="26" xfId="0" applyFont="1" applyBorder="1" applyAlignment="1">
      <alignment horizontal="left" vertical="center" wrapText="1"/>
    </xf>
    <xf numFmtId="0" fontId="9" fillId="0" borderId="11" xfId="0" applyFont="1" applyBorder="1" applyAlignment="1">
      <alignment horizontal="left" vertical="center" wrapText="1"/>
    </xf>
    <xf numFmtId="0" fontId="5" fillId="5" borderId="14" xfId="1" applyFont="1" applyFill="1" applyBorder="1" applyAlignment="1">
      <alignment vertical="center" wrapText="1"/>
    </xf>
    <xf numFmtId="0" fontId="6" fillId="0" borderId="27" xfId="1" applyFont="1" applyBorder="1" applyAlignment="1">
      <alignment wrapText="1"/>
    </xf>
    <xf numFmtId="0" fontId="5" fillId="0" borderId="14" xfId="1" applyFont="1" applyBorder="1" applyAlignment="1">
      <alignment horizontal="left" vertical="center" wrapText="1"/>
    </xf>
    <xf numFmtId="0" fontId="7" fillId="5" borderId="17" xfId="0" applyFont="1" applyFill="1" applyBorder="1" applyAlignment="1">
      <alignment horizontal="left" vertical="center" wrapText="1"/>
    </xf>
    <xf numFmtId="0" fontId="16" fillId="0" borderId="0" xfId="0" applyFont="1" applyAlignment="1">
      <alignment horizontal="left" vertical="center" wrapText="1"/>
    </xf>
    <xf numFmtId="0" fontId="16" fillId="0" borderId="0" xfId="0" applyFont="1" applyAlignment="1">
      <alignment vertical="center" wrapText="1"/>
    </xf>
    <xf numFmtId="0" fontId="17" fillId="5" borderId="4" xfId="0" applyFont="1" applyFill="1" applyBorder="1" applyAlignment="1">
      <alignment horizontal="center" vertical="center" wrapText="1"/>
    </xf>
    <xf numFmtId="0" fontId="17" fillId="5" borderId="5" xfId="0" applyFont="1" applyFill="1" applyBorder="1" applyAlignment="1">
      <alignment horizontal="center" vertical="center" wrapText="1"/>
    </xf>
    <xf numFmtId="0" fontId="17" fillId="2" borderId="7" xfId="0" applyFont="1" applyFill="1" applyBorder="1" applyAlignment="1">
      <alignment horizontal="center" vertical="center" wrapText="1"/>
    </xf>
    <xf numFmtId="0" fontId="17" fillId="2" borderId="1" xfId="0" applyFont="1" applyFill="1" applyBorder="1" applyAlignment="1">
      <alignment horizontal="center" vertical="center" wrapText="1"/>
    </xf>
    <xf numFmtId="0" fontId="17" fillId="3" borderId="7" xfId="0" applyFont="1" applyFill="1" applyBorder="1" applyAlignment="1">
      <alignment horizontal="center" vertical="center" wrapText="1"/>
    </xf>
    <xf numFmtId="0" fontId="17" fillId="4" borderId="7" xfId="0" applyFont="1" applyFill="1" applyBorder="1" applyAlignment="1">
      <alignment horizontal="center" vertical="center" wrapText="1"/>
    </xf>
    <xf numFmtId="0" fontId="17" fillId="0" borderId="0" xfId="0" applyFont="1" applyAlignment="1">
      <alignment vertical="center" wrapText="1"/>
    </xf>
    <xf numFmtId="0" fontId="14" fillId="5" borderId="9" xfId="0" applyFont="1" applyFill="1" applyBorder="1" applyAlignment="1">
      <alignment horizontal="center" vertical="center" wrapText="1"/>
    </xf>
    <xf numFmtId="0" fontId="14" fillId="5" borderId="13" xfId="0" applyFont="1" applyFill="1" applyBorder="1" applyAlignment="1">
      <alignment horizontal="center" vertical="center" wrapText="1"/>
    </xf>
    <xf numFmtId="0" fontId="14" fillId="5" borderId="16" xfId="0" applyFont="1" applyFill="1" applyBorder="1" applyAlignment="1">
      <alignment horizontal="center" vertical="center" wrapText="1"/>
    </xf>
    <xf numFmtId="0" fontId="14" fillId="0" borderId="9" xfId="0" applyFont="1" applyBorder="1" applyAlignment="1">
      <alignment horizontal="center" vertical="center" wrapText="1"/>
    </xf>
    <xf numFmtId="0" fontId="14" fillId="0" borderId="13" xfId="0" applyFont="1" applyBorder="1" applyAlignment="1">
      <alignment horizontal="center" vertical="center" wrapText="1"/>
    </xf>
    <xf numFmtId="0" fontId="14" fillId="0" borderId="13" xfId="0" applyFont="1" applyBorder="1" applyAlignment="1">
      <alignment horizontal="center" vertical="top" wrapText="1"/>
    </xf>
    <xf numFmtId="0" fontId="14" fillId="0" borderId="16" xfId="0" applyFont="1" applyBorder="1" applyAlignment="1">
      <alignment horizontal="center" vertical="center" wrapText="1"/>
    </xf>
    <xf numFmtId="0" fontId="14" fillId="0" borderId="23" xfId="0" applyFont="1" applyBorder="1" applyAlignment="1">
      <alignment horizontal="center" vertical="center" wrapText="1"/>
    </xf>
    <xf numFmtId="0" fontId="14" fillId="0" borderId="31" xfId="0" applyFont="1" applyBorder="1" applyAlignment="1">
      <alignment horizontal="center" vertical="center" wrapText="1"/>
    </xf>
    <xf numFmtId="0" fontId="14" fillId="5" borderId="23" xfId="0" applyFont="1" applyFill="1" applyBorder="1" applyAlignment="1">
      <alignment horizontal="center" vertical="center" wrapText="1"/>
    </xf>
    <xf numFmtId="0" fontId="14" fillId="0" borderId="11" xfId="0" applyFont="1" applyBorder="1" applyAlignment="1">
      <alignment horizontal="left" vertical="center" wrapText="1"/>
    </xf>
    <xf numFmtId="0" fontId="14" fillId="5" borderId="11" xfId="0" applyFont="1" applyFill="1" applyBorder="1" applyAlignment="1">
      <alignment horizontal="left" vertical="center" wrapText="1"/>
    </xf>
    <xf numFmtId="0" fontId="14" fillId="5" borderId="10" xfId="0" quotePrefix="1" applyFont="1" applyFill="1" applyBorder="1" applyAlignment="1">
      <alignment horizontal="left" vertical="center" wrapText="1"/>
    </xf>
    <xf numFmtId="0" fontId="14" fillId="5" borderId="17" xfId="0" applyFont="1" applyFill="1" applyBorder="1" applyAlignment="1">
      <alignment horizontal="left" vertical="center" wrapText="1"/>
    </xf>
    <xf numFmtId="0" fontId="14" fillId="0" borderId="10" xfId="0" quotePrefix="1" applyFont="1" applyBorder="1" applyAlignment="1">
      <alignment horizontal="left" vertical="center" wrapText="1"/>
    </xf>
    <xf numFmtId="0" fontId="14" fillId="5" borderId="20" xfId="0" applyFont="1" applyFill="1" applyBorder="1" applyAlignment="1">
      <alignment horizontal="left" vertical="center" wrapText="1"/>
    </xf>
    <xf numFmtId="0" fontId="15" fillId="0" borderId="20" xfId="0" applyFont="1" applyBorder="1" applyAlignment="1">
      <alignment horizontal="left" vertical="center" wrapText="1"/>
    </xf>
    <xf numFmtId="0" fontId="14" fillId="5" borderId="18" xfId="0" applyFont="1" applyFill="1" applyBorder="1" applyAlignment="1">
      <alignment horizontal="left" vertical="center" wrapText="1"/>
    </xf>
    <xf numFmtId="0" fontId="14" fillId="0" borderId="14" xfId="0" applyFont="1" applyBorder="1" applyAlignment="1">
      <alignment horizontal="left" vertical="center" wrapText="1"/>
    </xf>
    <xf numFmtId="0" fontId="15" fillId="5" borderId="20" xfId="0" applyFont="1" applyFill="1" applyBorder="1" applyAlignment="1">
      <alignment horizontal="left" vertical="center" wrapText="1"/>
    </xf>
    <xf numFmtId="0" fontId="14" fillId="0" borderId="18" xfId="0" applyFont="1" applyBorder="1" applyAlignment="1">
      <alignment vertical="center" wrapText="1"/>
    </xf>
    <xf numFmtId="0" fontId="17" fillId="5" borderId="6" xfId="0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horizontal="left" vertical="top" wrapText="1"/>
    </xf>
    <xf numFmtId="0" fontId="7" fillId="5" borderId="10" xfId="0" quotePrefix="1" applyFont="1" applyFill="1" applyBorder="1" applyAlignment="1">
      <alignment horizontal="left" vertical="center" wrapText="1"/>
    </xf>
    <xf numFmtId="0" fontId="7" fillId="5" borderId="20" xfId="0" applyFont="1" applyFill="1" applyBorder="1" applyAlignment="1">
      <alignment horizontal="left" vertical="center" wrapText="1"/>
    </xf>
    <xf numFmtId="0" fontId="7" fillId="0" borderId="17" xfId="0" applyFont="1" applyBorder="1" applyAlignment="1">
      <alignment horizontal="left" vertical="center" wrapText="1"/>
    </xf>
    <xf numFmtId="0" fontId="5" fillId="5" borderId="24" xfId="0" quotePrefix="1" applyFont="1" applyFill="1" applyBorder="1" applyAlignment="1">
      <alignment horizontal="left" vertical="center" wrapText="1"/>
    </xf>
    <xf numFmtId="0" fontId="7" fillId="5" borderId="19" xfId="0" applyFont="1" applyFill="1" applyBorder="1" applyAlignment="1">
      <alignment horizontal="left" vertical="center" wrapText="1"/>
    </xf>
    <xf numFmtId="0" fontId="5" fillId="0" borderId="0" xfId="0" applyFont="1" applyAlignment="1">
      <alignment horizontal="left" vertical="center" wrapText="1"/>
    </xf>
    <xf numFmtId="0" fontId="5" fillId="0" borderId="21" xfId="1" applyFont="1" applyBorder="1" applyAlignment="1">
      <alignment horizontal="left" vertical="center" wrapText="1"/>
    </xf>
    <xf numFmtId="0" fontId="6" fillId="0" borderId="21" xfId="1" applyFont="1" applyBorder="1" applyAlignment="1">
      <alignment horizontal="left" vertical="center" wrapText="1"/>
    </xf>
    <xf numFmtId="0" fontId="5" fillId="0" borderId="17" xfId="1" applyFont="1" applyBorder="1" applyAlignment="1">
      <alignment vertical="center" wrapText="1"/>
    </xf>
    <xf numFmtId="0" fontId="7" fillId="0" borderId="0" xfId="0" applyFont="1" applyAlignment="1">
      <alignment horizontal="left" vertical="center" wrapText="1"/>
    </xf>
    <xf numFmtId="0" fontId="11" fillId="0" borderId="14" xfId="1" quotePrefix="1" applyFont="1" applyBorder="1" applyAlignment="1">
      <alignment horizontal="left" vertical="center" wrapText="1"/>
    </xf>
    <xf numFmtId="0" fontId="5" fillId="0" borderId="23" xfId="0" applyFont="1" applyBorder="1" applyAlignment="1">
      <alignment horizontal="left" vertical="center" wrapText="1"/>
    </xf>
    <xf numFmtId="0" fontId="23" fillId="0" borderId="21" xfId="0" applyFont="1" applyBorder="1" applyAlignment="1">
      <alignment horizontal="left" vertical="center" wrapText="1"/>
    </xf>
    <xf numFmtId="0" fontId="6" fillId="0" borderId="10" xfId="1" applyFont="1" applyBorder="1" applyAlignment="1">
      <alignment horizontal="left" vertical="center" wrapText="1"/>
    </xf>
    <xf numFmtId="0" fontId="23" fillId="0" borderId="14" xfId="0" applyFont="1" applyBorder="1" applyAlignment="1">
      <alignment horizontal="left" vertical="center" wrapText="1"/>
    </xf>
    <xf numFmtId="0" fontId="5" fillId="0" borderId="11" xfId="1" applyFont="1" applyBorder="1" applyAlignment="1">
      <alignment wrapText="1"/>
    </xf>
    <xf numFmtId="0" fontId="5" fillId="0" borderId="21" xfId="1" applyFont="1" applyBorder="1" applyAlignment="1">
      <alignment wrapText="1"/>
    </xf>
    <xf numFmtId="0" fontId="0" fillId="0" borderId="0" xfId="0" applyAlignment="1">
      <alignment vertical="center" wrapText="1"/>
    </xf>
    <xf numFmtId="0" fontId="0" fillId="0" borderId="0" xfId="0" applyAlignment="1">
      <alignment horizontal="center" vertical="center" wrapText="1"/>
    </xf>
    <xf numFmtId="164" fontId="0" fillId="0" borderId="0" xfId="0" applyNumberFormat="1" applyAlignment="1">
      <alignment horizontal="left" vertical="center" wrapText="1"/>
    </xf>
    <xf numFmtId="0" fontId="14" fillId="5" borderId="31" xfId="0" applyFont="1" applyFill="1" applyBorder="1" applyAlignment="1">
      <alignment horizontal="center" vertical="center" wrapText="1"/>
    </xf>
    <xf numFmtId="0" fontId="14" fillId="0" borderId="32" xfId="0" applyFont="1" applyBorder="1" applyAlignment="1">
      <alignment horizontal="center" vertical="center" wrapText="1"/>
    </xf>
    <xf numFmtId="0" fontId="14" fillId="0" borderId="11" xfId="0" applyFont="1" applyBorder="1" applyAlignment="1">
      <alignment vertical="center" wrapText="1"/>
    </xf>
    <xf numFmtId="0" fontId="14" fillId="0" borderId="14" xfId="0" applyFont="1" applyBorder="1" applyAlignment="1">
      <alignment vertical="center" wrapText="1"/>
    </xf>
    <xf numFmtId="0" fontId="14" fillId="5" borderId="37" xfId="0" applyFont="1" applyFill="1" applyBorder="1" applyAlignment="1">
      <alignment horizontal="center" vertical="center" wrapText="1"/>
    </xf>
    <xf numFmtId="0" fontId="14" fillId="0" borderId="37" xfId="0" applyFont="1" applyBorder="1" applyAlignment="1">
      <alignment horizontal="center" vertical="center" wrapText="1"/>
    </xf>
    <xf numFmtId="0" fontId="14" fillId="5" borderId="32" xfId="0" applyFont="1" applyFill="1" applyBorder="1" applyAlignment="1">
      <alignment horizontal="center" vertical="center" wrapText="1"/>
    </xf>
    <xf numFmtId="0" fontId="5" fillId="5" borderId="17" xfId="1" quotePrefix="1" applyFont="1" applyFill="1" applyBorder="1" applyAlignment="1">
      <alignment horizontal="left" vertical="center" wrapText="1"/>
    </xf>
    <xf numFmtId="0" fontId="12" fillId="5" borderId="0" xfId="0" applyFont="1" applyFill="1" applyAlignment="1">
      <alignment horizontal="left" vertical="center"/>
    </xf>
    <xf numFmtId="0" fontId="15" fillId="8" borderId="19" xfId="0" applyFont="1" applyFill="1" applyBorder="1" applyAlignment="1">
      <alignment horizontal="center" vertical="center" wrapText="1"/>
    </xf>
    <xf numFmtId="0" fontId="25" fillId="9" borderId="17" xfId="0" applyFont="1" applyFill="1" applyBorder="1" applyAlignment="1">
      <alignment horizontal="left" vertical="center" wrapText="1"/>
    </xf>
    <xf numFmtId="0" fontId="15" fillId="9" borderId="17" xfId="0" applyFont="1" applyFill="1" applyBorder="1" applyAlignment="1">
      <alignment horizontal="left" vertical="center" wrapText="1"/>
    </xf>
    <xf numFmtId="0" fontId="15" fillId="0" borderId="20" xfId="0" quotePrefix="1" applyFont="1" applyBorder="1" applyAlignment="1">
      <alignment horizontal="left" vertical="center" wrapText="1"/>
    </xf>
    <xf numFmtId="0" fontId="26" fillId="5" borderId="17" xfId="0" applyFont="1" applyFill="1" applyBorder="1" applyAlignment="1">
      <alignment horizontal="left" vertical="center" wrapText="1"/>
    </xf>
    <xf numFmtId="0" fontId="26" fillId="5" borderId="20" xfId="0" quotePrefix="1" applyFont="1" applyFill="1" applyBorder="1" applyAlignment="1">
      <alignment horizontal="left" vertical="center" wrapText="1"/>
    </xf>
    <xf numFmtId="0" fontId="27" fillId="5" borderId="20" xfId="0" quotePrefix="1" applyFont="1" applyFill="1" applyBorder="1" applyAlignment="1">
      <alignment horizontal="left" vertical="center" wrapText="1"/>
    </xf>
    <xf numFmtId="0" fontId="26" fillId="5" borderId="18" xfId="0" applyFont="1" applyFill="1" applyBorder="1" applyAlignment="1">
      <alignment horizontal="left" vertical="center" wrapText="1"/>
    </xf>
    <xf numFmtId="0" fontId="27" fillId="5" borderId="20" xfId="0" applyFont="1" applyFill="1" applyBorder="1" applyAlignment="1">
      <alignment horizontal="left" vertical="center" wrapText="1"/>
    </xf>
    <xf numFmtId="0" fontId="27" fillId="0" borderId="20" xfId="0" applyFont="1" applyBorder="1" applyAlignment="1">
      <alignment horizontal="left" vertical="center" wrapText="1"/>
    </xf>
    <xf numFmtId="0" fontId="12" fillId="0" borderId="17" xfId="0" applyFont="1" applyBorder="1" applyAlignment="1">
      <alignment horizontal="left" vertical="center"/>
    </xf>
    <xf numFmtId="0" fontId="15" fillId="0" borderId="30" xfId="0" applyFont="1" applyBorder="1" applyAlignment="1">
      <alignment horizontal="left" vertical="center" wrapText="1"/>
    </xf>
    <xf numFmtId="0" fontId="15" fillId="0" borderId="17" xfId="0" applyFont="1" applyBorder="1" applyAlignment="1">
      <alignment horizontal="left" vertical="center" wrapText="1"/>
    </xf>
    <xf numFmtId="0" fontId="14" fillId="0" borderId="17" xfId="0" applyFont="1" applyBorder="1" applyAlignment="1">
      <alignment horizontal="left" vertical="center" wrapText="1"/>
    </xf>
    <xf numFmtId="0" fontId="15" fillId="5" borderId="17" xfId="0" applyFont="1" applyFill="1" applyBorder="1" applyAlignment="1">
      <alignment horizontal="left" vertical="center" wrapText="1"/>
    </xf>
    <xf numFmtId="0" fontId="14" fillId="5" borderId="14" xfId="0" applyFont="1" applyFill="1" applyBorder="1" applyAlignment="1">
      <alignment horizontal="left" vertical="top" wrapText="1"/>
    </xf>
    <xf numFmtId="0" fontId="14" fillId="0" borderId="17" xfId="0" quotePrefix="1" applyFont="1" applyBorder="1" applyAlignment="1">
      <alignment horizontal="left" vertical="center" wrapText="1"/>
    </xf>
    <xf numFmtId="0" fontId="14" fillId="5" borderId="19" xfId="0" quotePrefix="1" applyFont="1" applyFill="1" applyBorder="1" applyAlignment="1">
      <alignment horizontal="left" vertical="center" wrapText="1"/>
    </xf>
    <xf numFmtId="0" fontId="14" fillId="5" borderId="26" xfId="0" quotePrefix="1" applyFont="1" applyFill="1" applyBorder="1" applyAlignment="1">
      <alignment horizontal="left" vertical="center" wrapText="1"/>
    </xf>
    <xf numFmtId="0" fontId="26" fillId="0" borderId="11" xfId="0" applyFont="1" applyBorder="1" applyAlignment="1">
      <alignment horizontal="left" vertical="center" wrapText="1"/>
    </xf>
    <xf numFmtId="0" fontId="26" fillId="5" borderId="11" xfId="0" applyFont="1" applyFill="1" applyBorder="1" applyAlignment="1">
      <alignment horizontal="left" vertical="center" wrapText="1"/>
    </xf>
    <xf numFmtId="0" fontId="26" fillId="5" borderId="14" xfId="0" applyFont="1" applyFill="1" applyBorder="1" applyAlignment="1">
      <alignment horizontal="left" vertical="center" wrapText="1"/>
    </xf>
    <xf numFmtId="0" fontId="31" fillId="0" borderId="0" xfId="1" applyFont="1" applyAlignment="1">
      <alignment wrapText="1"/>
    </xf>
    <xf numFmtId="0" fontId="14" fillId="5" borderId="14" xfId="1" applyFont="1" applyFill="1" applyBorder="1" applyAlignment="1">
      <alignment horizontal="left" vertical="center" wrapText="1"/>
    </xf>
    <xf numFmtId="0" fontId="14" fillId="0" borderId="14" xfId="1" applyFont="1" applyBorder="1" applyAlignment="1">
      <alignment horizontal="left" vertical="center" wrapText="1"/>
    </xf>
    <xf numFmtId="0" fontId="26" fillId="0" borderId="14" xfId="0" applyFont="1" applyBorder="1" applyAlignment="1">
      <alignment horizontal="left" vertical="center" wrapText="1"/>
    </xf>
    <xf numFmtId="0" fontId="26" fillId="0" borderId="25" xfId="0" applyFont="1" applyBorder="1" applyAlignment="1">
      <alignment horizontal="left" vertical="center" wrapText="1"/>
    </xf>
    <xf numFmtId="0" fontId="34" fillId="5" borderId="27" xfId="1" applyFont="1" applyFill="1" applyBorder="1" applyAlignment="1">
      <alignment wrapText="1"/>
    </xf>
    <xf numFmtId="0" fontId="32" fillId="0" borderId="11" xfId="1" applyFont="1" applyBorder="1" applyAlignment="1">
      <alignment horizontal="left" vertical="center" wrapText="1"/>
    </xf>
    <xf numFmtId="0" fontId="31" fillId="0" borderId="21" xfId="1" applyFont="1" applyBorder="1" applyAlignment="1">
      <alignment horizontal="left" vertical="center" wrapText="1"/>
    </xf>
    <xf numFmtId="0" fontId="14" fillId="0" borderId="14" xfId="1" applyFont="1" applyFill="1" applyBorder="1" applyAlignment="1">
      <alignment horizontal="left" vertical="center" wrapText="1"/>
    </xf>
    <xf numFmtId="0" fontId="26" fillId="0" borderId="21" xfId="1" applyFont="1" applyBorder="1" applyAlignment="1">
      <alignment horizontal="left" vertical="center" wrapText="1"/>
    </xf>
    <xf numFmtId="0" fontId="26" fillId="0" borderId="14" xfId="1" quotePrefix="1" applyFont="1" applyBorder="1" applyAlignment="1">
      <alignment horizontal="left" vertical="center" wrapText="1"/>
    </xf>
    <xf numFmtId="0" fontId="14" fillId="5" borderId="19" xfId="0" applyFont="1" applyFill="1" applyBorder="1" applyAlignment="1">
      <alignment horizontal="left" vertical="center" wrapText="1"/>
    </xf>
    <xf numFmtId="0" fontId="31" fillId="5" borderId="21" xfId="1" quotePrefix="1" applyFont="1" applyFill="1" applyBorder="1" applyAlignment="1">
      <alignment horizontal="left" vertical="center" wrapText="1"/>
    </xf>
    <xf numFmtId="0" fontId="14" fillId="5" borderId="21" xfId="0" applyFont="1" applyFill="1" applyBorder="1" applyAlignment="1">
      <alignment horizontal="left" vertical="center" wrapText="1"/>
    </xf>
    <xf numFmtId="0" fontId="14" fillId="5" borderId="14" xfId="0" applyFont="1" applyFill="1" applyBorder="1" applyAlignment="1">
      <alignment horizontal="left" vertical="center" wrapText="1"/>
    </xf>
    <xf numFmtId="0" fontId="15" fillId="5" borderId="19" xfId="0" applyFont="1" applyFill="1" applyBorder="1" applyAlignment="1">
      <alignment horizontal="left" vertical="center" wrapText="1"/>
    </xf>
    <xf numFmtId="0" fontId="14" fillId="0" borderId="14" xfId="1" applyFont="1" applyBorder="1" applyAlignment="1">
      <alignment vertical="center" wrapText="1"/>
    </xf>
    <xf numFmtId="0" fontId="26" fillId="5" borderId="19" xfId="0" applyFont="1" applyFill="1" applyBorder="1" applyAlignment="1">
      <alignment horizontal="left" vertical="center" wrapText="1"/>
    </xf>
    <xf numFmtId="0" fontId="36" fillId="0" borderId="38" xfId="1" applyFont="1" applyBorder="1" applyAlignment="1">
      <alignment vertical="center" wrapText="1"/>
    </xf>
    <xf numFmtId="0" fontId="14" fillId="5" borderId="10" xfId="0" applyFont="1" applyFill="1" applyBorder="1" applyAlignment="1">
      <alignment horizontal="left" vertical="center" wrapText="1"/>
    </xf>
    <xf numFmtId="0" fontId="32" fillId="5" borderId="21" xfId="1" quotePrefix="1" applyFont="1" applyFill="1" applyBorder="1" applyAlignment="1">
      <alignment horizontal="left" vertical="center" wrapText="1"/>
    </xf>
    <xf numFmtId="0" fontId="26" fillId="0" borderId="21" xfId="0" applyFont="1" applyBorder="1" applyAlignment="1">
      <alignment horizontal="left" vertical="center" wrapText="1"/>
    </xf>
    <xf numFmtId="0" fontId="14" fillId="0" borderId="10" xfId="0" applyFont="1" applyBorder="1" applyAlignment="1">
      <alignment horizontal="left" vertical="center" wrapText="1"/>
    </xf>
    <xf numFmtId="0" fontId="26" fillId="5" borderId="21" xfId="0" applyFont="1" applyFill="1" applyBorder="1" applyAlignment="1">
      <alignment horizontal="left" vertical="center" wrapText="1"/>
    </xf>
    <xf numFmtId="0" fontId="25" fillId="9" borderId="19" xfId="0" applyFont="1" applyFill="1" applyBorder="1" applyAlignment="1">
      <alignment horizontal="left" vertical="center" wrapText="1"/>
    </xf>
    <xf numFmtId="0" fontId="26" fillId="0" borderId="26" xfId="1" applyFont="1" applyBorder="1" applyAlignment="1">
      <alignment horizontal="left" vertical="center" wrapText="1"/>
    </xf>
    <xf numFmtId="0" fontId="15" fillId="8" borderId="11" xfId="0" applyFont="1" applyFill="1" applyBorder="1" applyAlignment="1">
      <alignment horizontal="center" vertical="center" wrapText="1"/>
    </xf>
    <xf numFmtId="0" fontId="25" fillId="9" borderId="10" xfId="0" applyFont="1" applyFill="1" applyBorder="1" applyAlignment="1">
      <alignment horizontal="left" vertical="center" wrapText="1"/>
    </xf>
    <xf numFmtId="0" fontId="26" fillId="5" borderId="14" xfId="1" applyFont="1" applyFill="1" applyBorder="1" applyAlignment="1">
      <alignment vertical="center" wrapText="1"/>
    </xf>
    <xf numFmtId="0" fontId="26" fillId="0" borderId="14" xfId="1" applyFont="1" applyFill="1" applyBorder="1" applyAlignment="1">
      <alignment vertical="center" wrapText="1"/>
    </xf>
    <xf numFmtId="0" fontId="26" fillId="5" borderId="21" xfId="1" applyFont="1" applyFill="1" applyBorder="1" applyAlignment="1">
      <alignment vertical="center" wrapText="1"/>
    </xf>
    <xf numFmtId="0" fontId="26" fillId="5" borderId="14" xfId="0" quotePrefix="1" applyFont="1" applyFill="1" applyBorder="1" applyAlignment="1">
      <alignment horizontal="left" vertical="center" wrapText="1"/>
    </xf>
    <xf numFmtId="0" fontId="26" fillId="5" borderId="11" xfId="0" quotePrefix="1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vertical="center"/>
    </xf>
    <xf numFmtId="0" fontId="7" fillId="0" borderId="10" xfId="1" applyFont="1" applyBorder="1" applyAlignment="1">
      <alignment horizontal="left" vertical="center" wrapText="1"/>
    </xf>
    <xf numFmtId="0" fontId="23" fillId="5" borderId="14" xfId="0" applyFont="1" applyFill="1" applyBorder="1" applyAlignment="1">
      <alignment horizontal="left" vertical="center" wrapText="1"/>
    </xf>
    <xf numFmtId="0" fontId="15" fillId="5" borderId="18" xfId="0" applyFont="1" applyFill="1" applyBorder="1" applyAlignment="1">
      <alignment horizontal="left" vertical="center" wrapText="1"/>
    </xf>
    <xf numFmtId="0" fontId="14" fillId="0" borderId="0" xfId="0" applyFont="1" applyAlignment="1">
      <alignment horizontal="left" vertical="center" wrapText="1"/>
    </xf>
    <xf numFmtId="0" fontId="14" fillId="5" borderId="0" xfId="0" applyFont="1" applyFill="1" applyAlignment="1">
      <alignment horizontal="left" vertical="center" wrapText="1"/>
    </xf>
    <xf numFmtId="0" fontId="14" fillId="0" borderId="18" xfId="0" applyFont="1" applyBorder="1" applyAlignment="1">
      <alignment horizontal="left" vertical="center" wrapText="1"/>
    </xf>
    <xf numFmtId="0" fontId="15" fillId="0" borderId="18" xfId="0" applyFont="1" applyBorder="1" applyAlignment="1">
      <alignment horizontal="left" vertical="center" wrapText="1"/>
    </xf>
    <xf numFmtId="0" fontId="40" fillId="5" borderId="0" xfId="0" applyFont="1" applyFill="1" applyAlignment="1">
      <alignment wrapText="1"/>
    </xf>
    <xf numFmtId="0" fontId="14" fillId="0" borderId="21" xfId="0" applyFont="1" applyBorder="1" applyAlignment="1">
      <alignment horizontal="left" vertical="center" wrapText="1"/>
    </xf>
    <xf numFmtId="0" fontId="14" fillId="0" borderId="19" xfId="0" applyFont="1" applyBorder="1" applyAlignment="1">
      <alignment horizontal="left" vertical="center" wrapText="1"/>
    </xf>
    <xf numFmtId="0" fontId="26" fillId="0" borderId="18" xfId="0" applyFont="1" applyBorder="1" applyAlignment="1">
      <alignment horizontal="left" vertical="center" wrapText="1"/>
    </xf>
    <xf numFmtId="0" fontId="26" fillId="5" borderId="25" xfId="0" applyFont="1" applyFill="1" applyBorder="1" applyAlignment="1">
      <alignment horizontal="left" vertical="center" wrapText="1"/>
    </xf>
    <xf numFmtId="0" fontId="26" fillId="0" borderId="14" xfId="0" applyFont="1" applyBorder="1" applyAlignment="1">
      <alignment horizontal="left" vertical="top" wrapText="1"/>
    </xf>
    <xf numFmtId="0" fontId="26" fillId="5" borderId="27" xfId="0" applyFont="1" applyFill="1" applyBorder="1" applyAlignment="1">
      <alignment horizontal="left" vertical="center" wrapText="1"/>
    </xf>
    <xf numFmtId="0" fontId="26" fillId="0" borderId="17" xfId="0" applyFont="1" applyBorder="1" applyAlignment="1">
      <alignment horizontal="left" vertical="center" wrapText="1"/>
    </xf>
    <xf numFmtId="0" fontId="42" fillId="5" borderId="14" xfId="1" applyFont="1" applyFill="1" applyBorder="1" applyAlignment="1">
      <alignment vertical="top" wrapText="1"/>
    </xf>
    <xf numFmtId="0" fontId="42" fillId="5" borderId="18" xfId="0" applyFont="1" applyFill="1" applyBorder="1" applyAlignment="1">
      <alignment horizontal="left" vertical="center" wrapText="1"/>
    </xf>
    <xf numFmtId="0" fontId="26" fillId="0" borderId="18" xfId="0" applyFont="1" applyBorder="1" applyAlignment="1">
      <alignment vertical="center" wrapText="1"/>
    </xf>
    <xf numFmtId="0" fontId="26" fillId="0" borderId="10" xfId="0" applyFont="1" applyBorder="1" applyAlignment="1">
      <alignment horizontal="left" vertical="center" wrapText="1"/>
    </xf>
    <xf numFmtId="0" fontId="26" fillId="11" borderId="18" xfId="0" applyFont="1" applyFill="1" applyBorder="1" applyAlignment="1">
      <alignment horizontal="left" vertical="center" wrapText="1"/>
    </xf>
    <xf numFmtId="0" fontId="26" fillId="11" borderId="14" xfId="0" applyFont="1" applyFill="1" applyBorder="1" applyAlignment="1">
      <alignment horizontal="left" vertical="center" wrapText="1"/>
    </xf>
    <xf numFmtId="0" fontId="26" fillId="11" borderId="21" xfId="0" applyFont="1" applyFill="1" applyBorder="1" applyAlignment="1">
      <alignment horizontal="left" vertical="center" wrapText="1"/>
    </xf>
    <xf numFmtId="0" fontId="27" fillId="8" borderId="19" xfId="0" applyFont="1" applyFill="1" applyBorder="1" applyAlignment="1">
      <alignment horizontal="center" vertical="center" wrapText="1"/>
    </xf>
    <xf numFmtId="0" fontId="42" fillId="5" borderId="14" xfId="0" applyFont="1" applyFill="1" applyBorder="1" applyAlignment="1">
      <alignment horizontal="left" vertical="center" wrapText="1"/>
    </xf>
    <xf numFmtId="0" fontId="27" fillId="5" borderId="14" xfId="0" applyFont="1" applyFill="1" applyBorder="1" applyAlignment="1">
      <alignment horizontal="left" vertical="center" wrapText="1"/>
    </xf>
    <xf numFmtId="0" fontId="43" fillId="9" borderId="17" xfId="0" applyFont="1" applyFill="1" applyBorder="1" applyAlignment="1">
      <alignment horizontal="left" vertical="center" wrapText="1"/>
    </xf>
    <xf numFmtId="0" fontId="27" fillId="9" borderId="17" xfId="0" applyFont="1" applyFill="1" applyBorder="1" applyAlignment="1">
      <alignment horizontal="left" vertical="center" wrapText="1"/>
    </xf>
    <xf numFmtId="0" fontId="26" fillId="10" borderId="17" xfId="0" applyFont="1" applyFill="1" applyBorder="1" applyAlignment="1">
      <alignment horizontal="left" vertical="center" wrapText="1"/>
    </xf>
    <xf numFmtId="0" fontId="26" fillId="5" borderId="33" xfId="0" applyFont="1" applyFill="1" applyBorder="1" applyAlignment="1">
      <alignment horizontal="left" vertical="center" wrapText="1"/>
    </xf>
    <xf numFmtId="0" fontId="26" fillId="5" borderId="0" xfId="0" applyFont="1" applyFill="1"/>
    <xf numFmtId="0" fontId="26" fillId="11" borderId="11" xfId="0" applyFont="1" applyFill="1" applyBorder="1" applyAlignment="1">
      <alignment horizontal="left" vertical="center" wrapText="1"/>
    </xf>
    <xf numFmtId="0" fontId="27" fillId="11" borderId="11" xfId="0" applyFont="1" applyFill="1" applyBorder="1" applyAlignment="1">
      <alignment horizontal="left" vertical="center" wrapText="1"/>
    </xf>
    <xf numFmtId="0" fontId="27" fillId="11" borderId="21" xfId="0" applyFont="1" applyFill="1" applyBorder="1" applyAlignment="1">
      <alignment horizontal="left" vertical="center" wrapText="1"/>
    </xf>
    <xf numFmtId="0" fontId="26" fillId="0" borderId="11" xfId="0" applyFont="1" applyBorder="1" applyAlignment="1">
      <alignment wrapText="1"/>
    </xf>
    <xf numFmtId="0" fontId="14" fillId="5" borderId="26" xfId="0" applyFont="1" applyFill="1" applyBorder="1" applyAlignment="1">
      <alignment horizontal="left" vertical="center" wrapText="1"/>
    </xf>
    <xf numFmtId="0" fontId="14" fillId="0" borderId="24" xfId="1" applyFont="1" applyBorder="1" applyAlignment="1">
      <alignment horizontal="left" vertical="center" wrapText="1"/>
    </xf>
    <xf numFmtId="0" fontId="14" fillId="5" borderId="19" xfId="1" applyFont="1" applyFill="1" applyBorder="1" applyAlignment="1">
      <alignment horizontal="left" vertical="center" wrapText="1"/>
    </xf>
    <xf numFmtId="0" fontId="42" fillId="0" borderId="39" xfId="0" applyFont="1" applyBorder="1" applyAlignment="1">
      <alignment wrapText="1"/>
    </xf>
    <xf numFmtId="0" fontId="26" fillId="5" borderId="14" xfId="0" applyFont="1" applyFill="1" applyBorder="1"/>
    <xf numFmtId="0" fontId="44" fillId="0" borderId="14" xfId="0" applyFont="1" applyBorder="1" applyAlignment="1">
      <alignment horizontal="left" vertical="center" wrapText="1"/>
    </xf>
    <xf numFmtId="0" fontId="26" fillId="5" borderId="20" xfId="0" applyFont="1" applyFill="1" applyBorder="1" applyAlignment="1">
      <alignment horizontal="left" vertical="center" wrapText="1"/>
    </xf>
    <xf numFmtId="0" fontId="15" fillId="0" borderId="14" xfId="0" applyFont="1" applyBorder="1" applyAlignment="1">
      <alignment horizontal="left" vertical="center" wrapText="1"/>
    </xf>
    <xf numFmtId="0" fontId="14" fillId="5" borderId="8" xfId="0" applyFont="1" applyFill="1" applyBorder="1" applyAlignment="1">
      <alignment horizontal="center" vertical="center" wrapText="1"/>
    </xf>
    <xf numFmtId="0" fontId="14" fillId="5" borderId="12" xfId="0" applyFont="1" applyFill="1" applyBorder="1" applyAlignment="1">
      <alignment horizontal="center" vertical="center" wrapText="1"/>
    </xf>
    <xf numFmtId="0" fontId="14" fillId="5" borderId="15" xfId="0" applyFont="1" applyFill="1" applyBorder="1" applyAlignment="1">
      <alignment horizontal="center" vertical="center" wrapText="1"/>
    </xf>
    <xf numFmtId="0" fontId="19" fillId="0" borderId="8" xfId="0" applyFont="1" applyBorder="1" applyAlignment="1">
      <alignment horizontal="center" vertical="center" wrapText="1"/>
    </xf>
    <xf numFmtId="0" fontId="14" fillId="0" borderId="12" xfId="0" applyFont="1" applyBorder="1" applyAlignment="1">
      <alignment horizontal="center" vertical="center" wrapText="1"/>
    </xf>
    <xf numFmtId="0" fontId="14" fillId="0" borderId="15" xfId="0" applyFont="1" applyBorder="1" applyAlignment="1">
      <alignment horizontal="center" vertical="center" wrapText="1"/>
    </xf>
    <xf numFmtId="0" fontId="15" fillId="0" borderId="28" xfId="0" applyFont="1" applyBorder="1" applyAlignment="1">
      <alignment horizontal="center" vertical="center" wrapText="1"/>
    </xf>
    <xf numFmtId="0" fontId="15" fillId="0" borderId="29" xfId="0" applyFont="1" applyBorder="1" applyAlignment="1">
      <alignment horizontal="center" vertical="center" wrapText="1"/>
    </xf>
    <xf numFmtId="0" fontId="15" fillId="0" borderId="30" xfId="0" applyFont="1" applyBorder="1" applyAlignment="1">
      <alignment horizontal="center" vertical="center" wrapText="1"/>
    </xf>
    <xf numFmtId="0" fontId="20" fillId="4" borderId="1" xfId="0" applyFont="1" applyFill="1" applyBorder="1" applyAlignment="1">
      <alignment horizontal="center" vertical="center" wrapText="1"/>
    </xf>
    <xf numFmtId="0" fontId="20" fillId="4" borderId="3" xfId="0" applyFont="1" applyFill="1" applyBorder="1" applyAlignment="1">
      <alignment horizontal="center" vertical="center" wrapText="1"/>
    </xf>
    <xf numFmtId="0" fontId="14" fillId="0" borderId="8" xfId="0" applyFont="1" applyBorder="1" applyAlignment="1">
      <alignment horizontal="center" vertical="center" wrapText="1"/>
    </xf>
    <xf numFmtId="0" fontId="30" fillId="0" borderId="0" xfId="0" applyFont="1" applyAlignment="1">
      <alignment horizontal="left" vertical="center" wrapText="1"/>
    </xf>
    <xf numFmtId="0" fontId="3" fillId="0" borderId="0" xfId="0" applyFont="1" applyAlignment="1">
      <alignment horizontal="left" vertical="center" wrapText="1"/>
    </xf>
    <xf numFmtId="0" fontId="4" fillId="0" borderId="0" xfId="0" applyFont="1" applyAlignment="1">
      <alignment horizontal="right" vertical="center" wrapText="1"/>
    </xf>
    <xf numFmtId="0" fontId="22" fillId="0" borderId="0" xfId="0" applyFont="1" applyAlignment="1">
      <alignment horizontal="left" vertical="center" wrapText="1"/>
    </xf>
    <xf numFmtId="0" fontId="20" fillId="2" borderId="1" xfId="0" applyFont="1" applyFill="1" applyBorder="1" applyAlignment="1">
      <alignment horizontal="center" vertical="center" wrapText="1"/>
    </xf>
    <xf numFmtId="0" fontId="20" fillId="2" borderId="2" xfId="0" applyFont="1" applyFill="1" applyBorder="1" applyAlignment="1">
      <alignment horizontal="center" vertical="center" wrapText="1"/>
    </xf>
    <xf numFmtId="0" fontId="20" fillId="2" borderId="3" xfId="0" applyFont="1" applyFill="1" applyBorder="1" applyAlignment="1">
      <alignment horizontal="center" vertical="center" wrapText="1"/>
    </xf>
    <xf numFmtId="0" fontId="20" fillId="3" borderId="1" xfId="0" applyFont="1" applyFill="1" applyBorder="1" applyAlignment="1">
      <alignment horizontal="center" vertical="center" wrapText="1"/>
    </xf>
    <xf numFmtId="0" fontId="20" fillId="3" borderId="2" xfId="0" applyFont="1" applyFill="1" applyBorder="1" applyAlignment="1">
      <alignment horizontal="center" vertical="center" wrapText="1"/>
    </xf>
    <xf numFmtId="0" fontId="20" fillId="3" borderId="3" xfId="0" applyFont="1" applyFill="1" applyBorder="1" applyAlignment="1">
      <alignment horizontal="center" vertical="center" wrapText="1"/>
    </xf>
    <xf numFmtId="0" fontId="19" fillId="5" borderId="8" xfId="0" applyFont="1" applyFill="1" applyBorder="1" applyAlignment="1">
      <alignment horizontal="center" vertical="center" wrapText="1"/>
    </xf>
    <xf numFmtId="0" fontId="15" fillId="6" borderId="28" xfId="0" applyFont="1" applyFill="1" applyBorder="1" applyAlignment="1">
      <alignment horizontal="center" vertical="center" wrapText="1"/>
    </xf>
    <xf numFmtId="0" fontId="15" fillId="6" borderId="29" xfId="0" applyFont="1" applyFill="1" applyBorder="1" applyAlignment="1">
      <alignment horizontal="center" vertical="center" wrapText="1"/>
    </xf>
    <xf numFmtId="0" fontId="15" fillId="6" borderId="30" xfId="0" applyFont="1" applyFill="1" applyBorder="1" applyAlignment="1">
      <alignment horizontal="center" vertical="center" wrapText="1"/>
    </xf>
    <xf numFmtId="0" fontId="15" fillId="7" borderId="28" xfId="0" applyFont="1" applyFill="1" applyBorder="1" applyAlignment="1">
      <alignment horizontal="center" vertical="center" wrapText="1"/>
    </xf>
    <xf numFmtId="0" fontId="15" fillId="7" borderId="29" xfId="0" applyFont="1" applyFill="1" applyBorder="1" applyAlignment="1">
      <alignment horizontal="center" vertical="center" wrapText="1"/>
    </xf>
    <xf numFmtId="0" fontId="15" fillId="7" borderId="30" xfId="0" applyFont="1" applyFill="1" applyBorder="1" applyAlignment="1">
      <alignment horizontal="center" vertical="center" wrapText="1"/>
    </xf>
    <xf numFmtId="0" fontId="15" fillId="9" borderId="28" xfId="0" applyFont="1" applyFill="1" applyBorder="1" applyAlignment="1">
      <alignment horizontal="center" vertical="center" wrapText="1"/>
    </xf>
    <xf numFmtId="0" fontId="15" fillId="9" borderId="29" xfId="0" applyFont="1" applyFill="1" applyBorder="1" applyAlignment="1">
      <alignment horizontal="center" vertical="center" wrapText="1"/>
    </xf>
    <xf numFmtId="0" fontId="15" fillId="9" borderId="30" xfId="0" applyFont="1" applyFill="1" applyBorder="1" applyAlignment="1">
      <alignment horizontal="center" vertical="center" wrapText="1"/>
    </xf>
    <xf numFmtId="0" fontId="27" fillId="9" borderId="28" xfId="0" applyFont="1" applyFill="1" applyBorder="1" applyAlignment="1">
      <alignment horizontal="center" vertical="center" wrapText="1"/>
    </xf>
    <xf numFmtId="0" fontId="27" fillId="9" borderId="29" xfId="0" applyFont="1" applyFill="1" applyBorder="1" applyAlignment="1">
      <alignment horizontal="center" vertical="center" wrapText="1"/>
    </xf>
    <xf numFmtId="0" fontId="27" fillId="9" borderId="30" xfId="0" applyFont="1" applyFill="1" applyBorder="1" applyAlignment="1">
      <alignment horizontal="center" vertical="center" wrapText="1"/>
    </xf>
    <xf numFmtId="0" fontId="15" fillId="9" borderId="36" xfId="0" applyFont="1" applyFill="1" applyBorder="1" applyAlignment="1">
      <alignment horizontal="center" vertical="center" wrapText="1"/>
    </xf>
    <xf numFmtId="0" fontId="15" fillId="9" borderId="35" xfId="0" applyFont="1" applyFill="1" applyBorder="1" applyAlignment="1">
      <alignment horizontal="center" vertical="center" wrapText="1"/>
    </xf>
    <xf numFmtId="0" fontId="15" fillId="9" borderId="25" xfId="0" applyFont="1" applyFill="1" applyBorder="1" applyAlignment="1">
      <alignment horizontal="center" vertical="center" wrapText="1"/>
    </xf>
  </cellXfs>
  <cellStyles count="2">
    <cellStyle name="Hyperkobling" xfId="1" builtinId="8"/>
    <cellStyle name="Normal" xfId="0" builtinId="0"/>
  </cellStyles>
  <dxfs count="0"/>
  <tableStyles count="0" defaultTableStyle="TableStyleMedium2" defaultPivotStyle="PivotStyleLight16"/>
  <colors>
    <mruColors>
      <color rgb="FFFF66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customXml" Target="../customXml/item1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alcChain" Target="calcChain.xml"/><Relationship Id="rId5" Type="http://schemas.openxmlformats.org/officeDocument/2006/relationships/sheetMetadata" Target="metadata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denkulturelleskolesekken.no/utforsk-produksjoner-i-dks/?produksjon=19905" TargetMode="External"/><Relationship Id="rId18" Type="http://schemas.openxmlformats.org/officeDocument/2006/relationships/hyperlink" Target="https://www.denkulturelleskolesekken.no/utforsk-produksjoner-i-dks/?produksjon=23686" TargetMode="External"/><Relationship Id="rId26" Type="http://schemas.openxmlformats.org/officeDocument/2006/relationships/hyperlink" Target="https://www.denkulturelleskolesekken.no/utforsk-produksjoner-i-dks/?produksjon=25120" TargetMode="External"/><Relationship Id="rId3" Type="http://schemas.openxmlformats.org/officeDocument/2006/relationships/hyperlink" Target="https://www.youtube.com/watch?v=IfJvhVMA08Y" TargetMode="External"/><Relationship Id="rId21" Type="http://schemas.openxmlformats.org/officeDocument/2006/relationships/hyperlink" Target="https://www.denkulturelleskolesekken.no/utforsk-produksjoner-i-dks/?produksjon=24196" TargetMode="External"/><Relationship Id="rId34" Type="http://schemas.openxmlformats.org/officeDocument/2006/relationships/comments" Target="../comments1.xml"/><Relationship Id="rId7" Type="http://schemas.openxmlformats.org/officeDocument/2006/relationships/hyperlink" Target="https://www.denkulturelleskolesekken.no/utforsk-produksjoner-i-dks/?produksjon=19905" TargetMode="External"/><Relationship Id="rId12" Type="http://schemas.openxmlformats.org/officeDocument/2006/relationships/hyperlink" Target="https://www.youtube.com/watch?v=IfJvhVMA08Y" TargetMode="External"/><Relationship Id="rId17" Type="http://schemas.openxmlformats.org/officeDocument/2006/relationships/hyperlink" Target="https://www.denkulturelleskolesekken.no/utforsk-produksjoner-i-dks/?produksjon=23686" TargetMode="External"/><Relationship Id="rId25" Type="http://schemas.openxmlformats.org/officeDocument/2006/relationships/hyperlink" Target="https://www.denkulturelleskolesekken.no/utforsk-produksjoner-i-dks/?produksjon=25120" TargetMode="External"/><Relationship Id="rId33" Type="http://schemas.openxmlformats.org/officeDocument/2006/relationships/vmlDrawing" Target="../drawings/vmlDrawing1.vml"/><Relationship Id="rId2" Type="http://schemas.openxmlformats.org/officeDocument/2006/relationships/hyperlink" Target="https://www.youtube.com/watch?v=IfJvhVMA08Y" TargetMode="External"/><Relationship Id="rId16" Type="http://schemas.openxmlformats.org/officeDocument/2006/relationships/hyperlink" Target="https://www.denkulturelleskolesekken.no/utforsk-produksjoner-i-dks/?produksjon=23686" TargetMode="External"/><Relationship Id="rId20" Type="http://schemas.openxmlformats.org/officeDocument/2006/relationships/hyperlink" Target="https://www.denkulturelleskolesekken.no/utforsk-produksjoner-i-dks/?produksjon=24517" TargetMode="External"/><Relationship Id="rId29" Type="http://schemas.openxmlformats.org/officeDocument/2006/relationships/hyperlink" Target="https://www.denkulturelleskolesekken.no/utforsk-produksjoner-i-dks/?produksjon=25120" TargetMode="External"/><Relationship Id="rId1" Type="http://schemas.openxmlformats.org/officeDocument/2006/relationships/hyperlink" Target="https://www.ingridjasmin.com/" TargetMode="External"/><Relationship Id="rId6" Type="http://schemas.openxmlformats.org/officeDocument/2006/relationships/hyperlink" Target="https://www.denkulturelleskolesekken.no/utforsk-produksjoner-i-dks/?produksjon=19905" TargetMode="External"/><Relationship Id="rId11" Type="http://schemas.openxmlformats.org/officeDocument/2006/relationships/hyperlink" Target="https://www.youtube.com/watch?v=IfJvhVMA08Y" TargetMode="External"/><Relationship Id="rId24" Type="http://schemas.openxmlformats.org/officeDocument/2006/relationships/hyperlink" Target="https://www.youtube.com/watch?v=IfJvhVMA08Y" TargetMode="External"/><Relationship Id="rId32" Type="http://schemas.openxmlformats.org/officeDocument/2006/relationships/printerSettings" Target="../printerSettings/printerSettings1.bin"/><Relationship Id="rId5" Type="http://schemas.openxmlformats.org/officeDocument/2006/relationships/hyperlink" Target="https://www.denkulturelleskolesekken.no/utforsk-produksjoner-i-dks/?produksjon=19905" TargetMode="External"/><Relationship Id="rId15" Type="http://schemas.openxmlformats.org/officeDocument/2006/relationships/hyperlink" Target="https://www.youtube.com/watch?v=IfJvhVMA08Y" TargetMode="External"/><Relationship Id="rId23" Type="http://schemas.openxmlformats.org/officeDocument/2006/relationships/hyperlink" Target="https://www.youtube.com/watch?v=IfJvhVMA08Y" TargetMode="External"/><Relationship Id="rId28" Type="http://schemas.openxmlformats.org/officeDocument/2006/relationships/hyperlink" Target="https://www.denkulturelleskolesekken.no/utforsk-produksjoner-i-dks/?produksjon=25120" TargetMode="External"/><Relationship Id="rId10" Type="http://schemas.openxmlformats.org/officeDocument/2006/relationships/hyperlink" Target="https://www.youtube.com/watch?v=IfJvhVMA08Y" TargetMode="External"/><Relationship Id="rId19" Type="http://schemas.openxmlformats.org/officeDocument/2006/relationships/hyperlink" Target="https://www.denkulturelleskolesekken.no/utforsk-produksjoner-i-dks/?produksjon=24993" TargetMode="External"/><Relationship Id="rId31" Type="http://schemas.openxmlformats.org/officeDocument/2006/relationships/hyperlink" Target="https://www.denkulturelleskolesekken.no/utforsk-produksjoner-i-dks/?produksjon=25120" TargetMode="External"/><Relationship Id="rId4" Type="http://schemas.openxmlformats.org/officeDocument/2006/relationships/hyperlink" Target="https://www.denkulturelleskolesekken.no/utforsk-produksjoner-i-dks/?produksjon=19905" TargetMode="External"/><Relationship Id="rId9" Type="http://schemas.openxmlformats.org/officeDocument/2006/relationships/hyperlink" Target="https://www.youtube.com/watch?v=IfJvhVMA08Y" TargetMode="External"/><Relationship Id="rId14" Type="http://schemas.openxmlformats.org/officeDocument/2006/relationships/hyperlink" Target="https://www.youtube.com/watch?v=IfJvhVMA08Y" TargetMode="External"/><Relationship Id="rId22" Type="http://schemas.openxmlformats.org/officeDocument/2006/relationships/hyperlink" Target="https://www.denkulturelleskolesekken.no/utforsk-produksjoner-i-dks/?produksjon=24196" TargetMode="External"/><Relationship Id="rId27" Type="http://schemas.openxmlformats.org/officeDocument/2006/relationships/hyperlink" Target="https://www.denkulturelleskolesekken.no/utforsk-produksjoner-i-dks/?produksjon=25120" TargetMode="External"/><Relationship Id="rId30" Type="http://schemas.openxmlformats.org/officeDocument/2006/relationships/hyperlink" Target="https://www.denkulturelleskolesekken.no/utforsk-produksjoner-i-dks/?produksjon=25120" TargetMode="External"/><Relationship Id="rId8" Type="http://schemas.openxmlformats.org/officeDocument/2006/relationships/hyperlink" Target="https://www.denkulturelleskolesekken.no/utforsk-produksjoner-i-dks/?produksjon=19905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BAFB54-F1E9-4C62-BECF-473788EA8C6A}">
  <dimension ref="A1:P235"/>
  <sheetViews>
    <sheetView tabSelected="1" zoomScale="80" zoomScaleNormal="80" workbookViewId="0">
      <pane xSplit="3" ySplit="5" topLeftCell="D36" activePane="bottomRight" state="frozen"/>
      <selection pane="topRight" activeCell="D1" sqref="D1"/>
      <selection pane="bottomLeft" activeCell="A6" sqref="A6"/>
      <selection pane="bottomRight" activeCell="D94" sqref="D94"/>
    </sheetView>
  </sheetViews>
  <sheetFormatPr baseColWidth="10" defaultColWidth="10.81640625" defaultRowHeight="14.5" x14ac:dyDescent="0.35"/>
  <cols>
    <col min="1" max="2" width="10.81640625" style="126"/>
    <col min="3" max="3" width="33.54296875" style="2" customWidth="1"/>
    <col min="4" max="11" width="23.54296875" style="2" customWidth="1"/>
    <col min="12" max="12" width="24.7265625" style="2" customWidth="1"/>
    <col min="13" max="14" width="29.453125" style="2" customWidth="1"/>
    <col min="15" max="16384" width="10.81640625" style="2"/>
  </cols>
  <sheetData>
    <row r="1" spans="1:16" s="125" customFormat="1" ht="26.15" customHeight="1" x14ac:dyDescent="0.35">
      <c r="A1" s="247" t="s">
        <v>672</v>
      </c>
      <c r="B1" s="247"/>
      <c r="C1" s="247"/>
      <c r="D1" s="247"/>
      <c r="E1" s="247"/>
      <c r="F1" s="247"/>
      <c r="G1" s="247"/>
      <c r="H1" s="247"/>
      <c r="I1" s="247"/>
      <c r="J1" s="76"/>
      <c r="K1" s="77"/>
      <c r="L1" s="77"/>
    </row>
    <row r="2" spans="1:16" ht="16" x14ac:dyDescent="0.35">
      <c r="A2" s="248"/>
      <c r="B2" s="248"/>
      <c r="C2" s="248"/>
      <c r="D2" s="248"/>
      <c r="E2" s="248"/>
      <c r="F2" s="248"/>
      <c r="G2" s="248"/>
      <c r="H2" s="248"/>
      <c r="I2" s="248"/>
      <c r="J2" s="248"/>
      <c r="K2" s="1"/>
      <c r="L2" s="1"/>
      <c r="M2" s="1"/>
      <c r="N2" s="1"/>
    </row>
    <row r="3" spans="1:16" ht="19" thickBot="1" x14ac:dyDescent="0.4">
      <c r="A3" s="249" t="s">
        <v>0</v>
      </c>
      <c r="B3" s="249"/>
      <c r="C3" s="63" t="s">
        <v>742</v>
      </c>
      <c r="D3" s="127"/>
      <c r="E3" s="250" t="s">
        <v>1</v>
      </c>
      <c r="F3" s="250"/>
      <c r="G3" s="24"/>
    </row>
    <row r="4" spans="1:16" s="125" customFormat="1" ht="21.5" thickBot="1" x14ac:dyDescent="0.4">
      <c r="B4" s="126"/>
      <c r="C4" s="19" t="s">
        <v>2</v>
      </c>
      <c r="D4" s="251" t="s">
        <v>3</v>
      </c>
      <c r="E4" s="252"/>
      <c r="F4" s="252"/>
      <c r="G4" s="253"/>
      <c r="H4" s="254" t="s">
        <v>4</v>
      </c>
      <c r="I4" s="255"/>
      <c r="J4" s="255"/>
      <c r="K4" s="255"/>
      <c r="L4" s="256"/>
      <c r="M4" s="244" t="s">
        <v>5</v>
      </c>
      <c r="N4" s="245"/>
    </row>
    <row r="5" spans="1:16" s="84" customFormat="1" ht="67" thickBot="1" x14ac:dyDescent="0.4">
      <c r="A5" s="78" t="s">
        <v>6</v>
      </c>
      <c r="B5" s="79" t="s">
        <v>7</v>
      </c>
      <c r="C5" s="106" t="s">
        <v>8</v>
      </c>
      <c r="D5" s="80" t="s">
        <v>9</v>
      </c>
      <c r="E5" s="80" t="s">
        <v>10</v>
      </c>
      <c r="F5" s="80" t="s">
        <v>11</v>
      </c>
      <c r="G5" s="81" t="s">
        <v>12</v>
      </c>
      <c r="H5" s="82" t="s">
        <v>13</v>
      </c>
      <c r="I5" s="82" t="s">
        <v>14</v>
      </c>
      <c r="J5" s="82" t="s">
        <v>15</v>
      </c>
      <c r="K5" s="82" t="s">
        <v>16</v>
      </c>
      <c r="L5" s="82" t="s">
        <v>17</v>
      </c>
      <c r="M5" s="83" t="s">
        <v>18</v>
      </c>
      <c r="N5" s="83" t="s">
        <v>19</v>
      </c>
    </row>
    <row r="6" spans="1:16" x14ac:dyDescent="0.35">
      <c r="A6" s="235" t="s">
        <v>20</v>
      </c>
      <c r="B6" s="85" t="s">
        <v>21</v>
      </c>
      <c r="C6" s="30"/>
      <c r="D6" s="3"/>
      <c r="E6" s="3"/>
      <c r="F6" s="3"/>
      <c r="G6" s="3"/>
      <c r="H6" s="3"/>
      <c r="I6" s="3"/>
      <c r="J6" s="3"/>
      <c r="K6" s="3"/>
      <c r="L6" s="3"/>
      <c r="M6" s="3"/>
      <c r="N6" s="3"/>
    </row>
    <row r="7" spans="1:16" x14ac:dyDescent="0.35">
      <c r="A7" s="236"/>
      <c r="B7" s="86" t="s">
        <v>22</v>
      </c>
      <c r="C7" s="30"/>
      <c r="D7" s="4"/>
      <c r="E7" s="4"/>
      <c r="F7" s="4"/>
      <c r="G7" s="4"/>
      <c r="H7" s="4"/>
      <c r="I7" s="4"/>
      <c r="J7" s="4"/>
      <c r="K7" s="4"/>
      <c r="L7" s="4"/>
      <c r="M7" s="4"/>
      <c r="N7" s="4"/>
    </row>
    <row r="8" spans="1:16" x14ac:dyDescent="0.35">
      <c r="A8" s="236"/>
      <c r="B8" s="86" t="s">
        <v>23</v>
      </c>
      <c r="C8" s="30"/>
      <c r="D8" s="4"/>
      <c r="E8" s="4"/>
      <c r="F8" s="4"/>
      <c r="G8" s="4"/>
      <c r="H8" s="4"/>
      <c r="I8" s="4"/>
      <c r="J8" s="4"/>
      <c r="K8" s="4"/>
      <c r="L8" s="4"/>
      <c r="M8" s="4"/>
      <c r="N8" s="4"/>
    </row>
    <row r="9" spans="1:16" x14ac:dyDescent="0.35">
      <c r="A9" s="236"/>
      <c r="B9" s="86" t="s">
        <v>24</v>
      </c>
      <c r="C9" s="30"/>
      <c r="D9" s="4"/>
      <c r="E9" s="4"/>
      <c r="F9" s="4"/>
      <c r="G9" s="4"/>
      <c r="H9" s="4"/>
      <c r="I9" s="4"/>
      <c r="J9" s="4"/>
      <c r="K9" s="4"/>
      <c r="L9" s="4"/>
      <c r="M9" s="4"/>
      <c r="N9" s="4"/>
    </row>
    <row r="10" spans="1:16" ht="15" thickBot="1" x14ac:dyDescent="0.4">
      <c r="A10" s="237"/>
      <c r="B10" s="87" t="s">
        <v>25</v>
      </c>
      <c r="C10" s="102" t="s">
        <v>26</v>
      </c>
      <c r="D10" s="5"/>
      <c r="E10" s="5"/>
      <c r="F10" s="5"/>
      <c r="G10" s="5"/>
      <c r="H10" s="5"/>
      <c r="I10" s="5"/>
      <c r="J10" s="4"/>
      <c r="K10" s="5"/>
      <c r="L10" s="5"/>
      <c r="M10" s="5"/>
      <c r="N10" s="5"/>
    </row>
    <row r="11" spans="1:16" x14ac:dyDescent="0.35">
      <c r="A11" s="246" t="s">
        <v>27</v>
      </c>
      <c r="B11" s="88" t="s">
        <v>28</v>
      </c>
      <c r="C11" s="130" t="s">
        <v>29</v>
      </c>
      <c r="D11" s="6" t="s">
        <v>30</v>
      </c>
      <c r="E11" s="6" t="s">
        <v>30</v>
      </c>
      <c r="F11" s="6"/>
      <c r="G11" s="6" t="s">
        <v>30</v>
      </c>
      <c r="H11" s="6"/>
      <c r="I11" s="6"/>
      <c r="J11" s="6"/>
      <c r="K11" s="6"/>
      <c r="L11" s="6"/>
      <c r="M11" s="6"/>
      <c r="N11" s="6"/>
    </row>
    <row r="12" spans="1:16" x14ac:dyDescent="0.35">
      <c r="A12" s="239"/>
      <c r="B12" s="89" t="s">
        <v>31</v>
      </c>
      <c r="C12" s="131" t="s">
        <v>29</v>
      </c>
      <c r="D12" s="7"/>
      <c r="E12" s="7" t="s">
        <v>30</v>
      </c>
      <c r="F12" s="7" t="s">
        <v>30</v>
      </c>
      <c r="G12" s="7" t="s">
        <v>30</v>
      </c>
      <c r="H12" s="7"/>
      <c r="I12" s="7"/>
      <c r="J12" s="7"/>
      <c r="K12" s="7"/>
      <c r="L12" s="7"/>
      <c r="M12" s="7"/>
      <c r="N12" s="7"/>
      <c r="P12" s="8"/>
    </row>
    <row r="13" spans="1:16" s="10" customFormat="1" x14ac:dyDescent="0.35">
      <c r="A13" s="239"/>
      <c r="B13" s="90" t="s">
        <v>32</v>
      </c>
      <c r="C13" s="131" t="s">
        <v>29</v>
      </c>
      <c r="D13" s="9"/>
      <c r="E13" s="9"/>
      <c r="F13" s="9"/>
      <c r="G13" s="9"/>
      <c r="H13" s="9"/>
      <c r="I13" s="9"/>
      <c r="J13" s="9"/>
      <c r="K13" s="9"/>
      <c r="L13" s="9"/>
      <c r="M13" s="9"/>
      <c r="N13" s="9"/>
      <c r="P13" s="11"/>
    </row>
    <row r="14" spans="1:16" x14ac:dyDescent="0.35">
      <c r="A14" s="239"/>
      <c r="B14" s="89" t="s">
        <v>33</v>
      </c>
      <c r="C14" s="131" t="s">
        <v>29</v>
      </c>
      <c r="D14" s="7"/>
      <c r="E14" s="7"/>
      <c r="F14" s="7"/>
      <c r="G14" s="7"/>
      <c r="H14" s="7"/>
      <c r="I14" s="7"/>
      <c r="J14" s="7"/>
      <c r="K14" s="7"/>
      <c r="L14" s="7"/>
      <c r="M14" s="7"/>
      <c r="N14" s="7"/>
    </row>
    <row r="15" spans="1:16" ht="15" thickBot="1" x14ac:dyDescent="0.4">
      <c r="A15" s="240"/>
      <c r="B15" s="91" t="s">
        <v>34</v>
      </c>
      <c r="C15" s="105" t="s">
        <v>29</v>
      </c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</row>
    <row r="16" spans="1:16" ht="84" x14ac:dyDescent="0.35">
      <c r="A16" s="235" t="s">
        <v>35</v>
      </c>
      <c r="B16" s="85" t="s">
        <v>36</v>
      </c>
      <c r="C16" s="97" t="s">
        <v>37</v>
      </c>
      <c r="D16" s="152" t="s">
        <v>38</v>
      </c>
      <c r="E16" s="152" t="s">
        <v>39</v>
      </c>
      <c r="F16" s="152" t="s">
        <v>40</v>
      </c>
      <c r="G16" s="152" t="s">
        <v>41</v>
      </c>
      <c r="H16" s="152" t="s">
        <v>42</v>
      </c>
      <c r="I16" s="152" t="s">
        <v>43</v>
      </c>
      <c r="J16" s="152" t="s">
        <v>40</v>
      </c>
      <c r="K16" s="152" t="s">
        <v>44</v>
      </c>
      <c r="L16" s="152" t="s">
        <v>45</v>
      </c>
      <c r="M16" s="152" t="s">
        <v>46</v>
      </c>
      <c r="N16" s="152" t="s">
        <v>47</v>
      </c>
    </row>
    <row r="17" spans="1:16" ht="112" customHeight="1" x14ac:dyDescent="0.35">
      <c r="A17" s="236"/>
      <c r="B17" s="86" t="s">
        <v>48</v>
      </c>
      <c r="C17" s="141" t="s">
        <v>49</v>
      </c>
      <c r="D17" s="141" t="s">
        <v>49</v>
      </c>
      <c r="E17" s="98" t="s">
        <v>50</v>
      </c>
      <c r="F17" s="141" t="s">
        <v>49</v>
      </c>
      <c r="G17" s="141" t="s">
        <v>49</v>
      </c>
      <c r="H17" s="141" t="s">
        <v>49</v>
      </c>
      <c r="I17" s="141" t="s">
        <v>49</v>
      </c>
      <c r="J17" s="141" t="s">
        <v>49</v>
      </c>
      <c r="K17" s="141" t="s">
        <v>49</v>
      </c>
      <c r="L17" s="141" t="s">
        <v>49</v>
      </c>
      <c r="M17" s="4"/>
      <c r="N17" s="4"/>
    </row>
    <row r="18" spans="1:16" x14ac:dyDescent="0.35">
      <c r="A18" s="236"/>
      <c r="B18" s="86" t="s">
        <v>51</v>
      </c>
      <c r="C18" s="13"/>
      <c r="D18" s="4"/>
      <c r="E18" s="4"/>
      <c r="F18" s="4"/>
      <c r="G18" s="4"/>
      <c r="H18" s="4"/>
      <c r="I18" s="107"/>
      <c r="J18" s="4"/>
      <c r="K18" s="4"/>
      <c r="L18" s="4"/>
      <c r="M18" s="4"/>
      <c r="N18" s="4"/>
    </row>
    <row r="19" spans="1:16" x14ac:dyDescent="0.35">
      <c r="A19" s="236"/>
      <c r="B19" s="86" t="s">
        <v>52</v>
      </c>
      <c r="C19" s="68"/>
      <c r="D19" s="13"/>
      <c r="E19" s="13"/>
      <c r="F19" s="13"/>
      <c r="G19" s="13"/>
      <c r="H19" s="13"/>
      <c r="I19" s="108"/>
      <c r="J19" s="13"/>
      <c r="K19" s="13"/>
      <c r="L19" s="13"/>
      <c r="M19" s="4"/>
      <c r="N19" s="4"/>
    </row>
    <row r="20" spans="1:16" ht="120.5" thickBot="1" x14ac:dyDescent="0.4">
      <c r="A20" s="237"/>
      <c r="B20" s="87" t="s">
        <v>53</v>
      </c>
      <c r="C20" s="142" t="s">
        <v>54</v>
      </c>
      <c r="D20" s="143" t="s">
        <v>55</v>
      </c>
      <c r="E20" s="143" t="s">
        <v>56</v>
      </c>
      <c r="F20" s="143" t="s">
        <v>57</v>
      </c>
      <c r="G20" s="144" t="s">
        <v>58</v>
      </c>
      <c r="H20" s="143" t="s">
        <v>55</v>
      </c>
      <c r="I20" s="143" t="s">
        <v>56</v>
      </c>
      <c r="J20" s="143" t="s">
        <v>59</v>
      </c>
      <c r="K20" s="144" t="s">
        <v>60</v>
      </c>
      <c r="L20" s="144" t="s">
        <v>61</v>
      </c>
      <c r="M20" s="144"/>
      <c r="N20" s="144"/>
    </row>
    <row r="21" spans="1:16" s="125" customFormat="1" ht="72" x14ac:dyDescent="0.35">
      <c r="A21" s="246" t="s">
        <v>62</v>
      </c>
      <c r="B21" s="88" t="s">
        <v>63</v>
      </c>
      <c r="C21" s="99"/>
      <c r="D21" s="95" t="s">
        <v>689</v>
      </c>
      <c r="E21" s="95" t="s">
        <v>64</v>
      </c>
      <c r="F21" s="95" t="s">
        <v>64</v>
      </c>
      <c r="G21" s="95"/>
      <c r="H21" s="95"/>
      <c r="I21" s="103"/>
      <c r="J21" s="95"/>
      <c r="K21" s="95"/>
      <c r="L21" s="103"/>
      <c r="M21" s="95"/>
      <c r="N21" s="95"/>
    </row>
    <row r="22" spans="1:16" x14ac:dyDescent="0.35">
      <c r="A22" s="239"/>
      <c r="B22" s="89" t="s">
        <v>65</v>
      </c>
      <c r="C22" s="14"/>
      <c r="D22" s="15"/>
      <c r="E22" s="7"/>
      <c r="F22" s="7"/>
      <c r="G22" s="7"/>
      <c r="I22" s="7"/>
      <c r="J22" s="7"/>
      <c r="K22" s="7"/>
      <c r="L22" s="7"/>
      <c r="M22" s="7"/>
      <c r="N22" s="7"/>
      <c r="P22" s="8"/>
    </row>
    <row r="23" spans="1:16" s="10" customFormat="1" ht="24" x14ac:dyDescent="0.35">
      <c r="A23" s="239"/>
      <c r="B23" s="90" t="s">
        <v>66</v>
      </c>
      <c r="C23" s="14"/>
      <c r="D23" s="16"/>
      <c r="E23" s="7"/>
      <c r="F23" s="9"/>
      <c r="G23" s="162" t="s">
        <v>596</v>
      </c>
      <c r="H23" s="9"/>
      <c r="I23" s="9"/>
      <c r="J23" s="7"/>
      <c r="K23" s="9"/>
      <c r="L23" s="9"/>
      <c r="M23" s="17"/>
      <c r="N23" s="9"/>
      <c r="P23" s="11"/>
    </row>
    <row r="24" spans="1:16" ht="36" x14ac:dyDescent="0.3">
      <c r="A24" s="239"/>
      <c r="B24" s="89" t="s">
        <v>67</v>
      </c>
      <c r="C24" s="14"/>
      <c r="D24" s="162" t="s">
        <v>68</v>
      </c>
      <c r="E24" s="15"/>
      <c r="F24" s="9"/>
      <c r="G24" s="180"/>
      <c r="H24" s="159" t="s">
        <v>69</v>
      </c>
      <c r="I24" s="7"/>
      <c r="J24" s="7"/>
      <c r="K24" s="7"/>
      <c r="L24" s="7"/>
      <c r="M24" s="19"/>
      <c r="N24" s="7"/>
    </row>
    <row r="25" spans="1:16" ht="36.5" thickBot="1" x14ac:dyDescent="0.35">
      <c r="A25" s="240"/>
      <c r="B25" s="91" t="s">
        <v>70</v>
      </c>
      <c r="C25" s="101" t="s">
        <v>71</v>
      </c>
      <c r="D25" s="162" t="s">
        <v>68</v>
      </c>
      <c r="E25" s="7"/>
      <c r="F25" s="7"/>
      <c r="G25" s="162" t="s">
        <v>597</v>
      </c>
      <c r="H25" s="159" t="s">
        <v>69</v>
      </c>
      <c r="I25" s="12"/>
      <c r="J25" s="12"/>
      <c r="K25" s="12"/>
      <c r="L25" s="12"/>
      <c r="M25" s="12"/>
      <c r="N25" s="12"/>
    </row>
    <row r="26" spans="1:16" ht="84" x14ac:dyDescent="0.35">
      <c r="A26" s="235" t="s">
        <v>72</v>
      </c>
      <c r="B26" s="85" t="s">
        <v>73</v>
      </c>
      <c r="C26" s="154" t="s">
        <v>578</v>
      </c>
      <c r="D26" s="96" t="s">
        <v>690</v>
      </c>
      <c r="E26" s="96" t="s">
        <v>74</v>
      </c>
      <c r="F26" s="96" t="s">
        <v>74</v>
      </c>
      <c r="G26" s="3"/>
      <c r="H26" s="3"/>
      <c r="I26" s="3"/>
      <c r="J26" s="157" t="s">
        <v>75</v>
      </c>
      <c r="K26" s="3"/>
      <c r="L26" s="96" t="s">
        <v>76</v>
      </c>
      <c r="M26" s="20"/>
      <c r="N26" s="3"/>
    </row>
    <row r="27" spans="1:16" ht="72" x14ac:dyDescent="0.35">
      <c r="A27" s="236"/>
      <c r="B27" s="86" t="s">
        <v>77</v>
      </c>
      <c r="C27" s="155" t="s">
        <v>78</v>
      </c>
      <c r="D27" s="4"/>
      <c r="E27" s="4"/>
      <c r="F27" s="4"/>
      <c r="G27" s="4"/>
      <c r="H27" s="4"/>
      <c r="I27" s="4"/>
      <c r="J27" s="4"/>
      <c r="K27" s="4"/>
      <c r="L27" s="4"/>
      <c r="M27" s="4"/>
      <c r="N27" s="4"/>
    </row>
    <row r="28" spans="1:16" ht="72" x14ac:dyDescent="0.35">
      <c r="A28" s="236"/>
      <c r="B28" s="86" t="s">
        <v>79</v>
      </c>
      <c r="C28" s="97" t="s">
        <v>673</v>
      </c>
      <c r="D28" s="21"/>
      <c r="E28" s="4"/>
      <c r="F28" s="4"/>
      <c r="G28" s="4"/>
      <c r="H28" s="4"/>
      <c r="I28" s="158" t="s">
        <v>80</v>
      </c>
      <c r="J28" s="4"/>
      <c r="K28" s="158" t="s">
        <v>81</v>
      </c>
      <c r="L28" s="4"/>
      <c r="M28" s="4"/>
      <c r="N28" s="4"/>
    </row>
    <row r="29" spans="1:16" ht="108" x14ac:dyDescent="0.35">
      <c r="A29" s="236"/>
      <c r="B29" s="86" t="s">
        <v>82</v>
      </c>
      <c r="C29" s="97" t="s">
        <v>583</v>
      </c>
      <c r="D29" s="4"/>
      <c r="E29" s="21"/>
      <c r="F29" s="21"/>
      <c r="G29" s="158" t="s">
        <v>598</v>
      </c>
      <c r="H29" s="4"/>
      <c r="I29" s="108"/>
      <c r="J29" s="4"/>
      <c r="K29" s="4"/>
      <c r="L29" s="4"/>
      <c r="M29" s="4"/>
      <c r="N29" s="4"/>
    </row>
    <row r="30" spans="1:16" ht="15" thickBot="1" x14ac:dyDescent="0.4">
      <c r="A30" s="237"/>
      <c r="B30" s="87" t="s">
        <v>83</v>
      </c>
      <c r="C30" s="104" t="s">
        <v>84</v>
      </c>
      <c r="D30" s="22"/>
      <c r="E30" s="5"/>
      <c r="F30" s="21"/>
      <c r="G30" s="28"/>
      <c r="H30" s="5"/>
      <c r="I30" s="5"/>
      <c r="J30" s="4"/>
      <c r="K30" s="5"/>
      <c r="L30" s="5"/>
      <c r="M30" s="5"/>
      <c r="N30" s="5"/>
    </row>
    <row r="31" spans="1:16" s="125" customFormat="1" ht="71.5" customHeight="1" x14ac:dyDescent="0.35">
      <c r="A31" s="246" t="s">
        <v>85</v>
      </c>
      <c r="B31" s="92" t="s">
        <v>86</v>
      </c>
      <c r="C31" s="153" t="s">
        <v>87</v>
      </c>
      <c r="D31" s="95" t="s">
        <v>683</v>
      </c>
      <c r="E31" s="95" t="s">
        <v>88</v>
      </c>
      <c r="F31" s="95" t="s">
        <v>89</v>
      </c>
      <c r="G31" s="156" t="s">
        <v>599</v>
      </c>
      <c r="H31" s="95"/>
      <c r="I31" s="95"/>
      <c r="J31" s="95"/>
      <c r="K31" s="95"/>
      <c r="L31" s="95"/>
      <c r="M31" s="95"/>
      <c r="N31" s="95"/>
    </row>
    <row r="32" spans="1:16" x14ac:dyDescent="0.35">
      <c r="A32" s="239"/>
      <c r="B32" s="89" t="s">
        <v>90</v>
      </c>
      <c r="C32" s="110"/>
      <c r="D32" s="7"/>
      <c r="E32" s="7"/>
      <c r="F32" s="7"/>
      <c r="G32" s="7"/>
      <c r="H32" s="7"/>
      <c r="I32" s="7"/>
      <c r="J32" s="7"/>
      <c r="K32" s="7"/>
      <c r="L32" s="7"/>
      <c r="M32" s="7"/>
      <c r="N32" s="7"/>
    </row>
    <row r="33" spans="1:14" s="125" customFormat="1" ht="60" x14ac:dyDescent="0.35">
      <c r="A33" s="239"/>
      <c r="B33" s="89" t="s">
        <v>91</v>
      </c>
      <c r="C33" s="149" t="s">
        <v>92</v>
      </c>
      <c r="D33" s="103" t="s">
        <v>93</v>
      </c>
      <c r="E33" s="103" t="s">
        <v>94</v>
      </c>
      <c r="F33" s="103" t="s">
        <v>93</v>
      </c>
      <c r="G33" s="103"/>
      <c r="H33" s="103" t="s">
        <v>93</v>
      </c>
      <c r="I33" s="103" t="s">
        <v>93</v>
      </c>
      <c r="J33" s="103" t="s">
        <v>93</v>
      </c>
      <c r="K33" s="103" t="s">
        <v>93</v>
      </c>
      <c r="L33" s="103" t="s">
        <v>93</v>
      </c>
      <c r="M33" s="103" t="s">
        <v>93</v>
      </c>
      <c r="N33" s="103" t="s">
        <v>93</v>
      </c>
    </row>
    <row r="34" spans="1:14" s="24" customFormat="1" x14ac:dyDescent="0.35">
      <c r="A34" s="239"/>
      <c r="B34" s="89" t="s">
        <v>95</v>
      </c>
      <c r="C34" s="153" t="s">
        <v>96</v>
      </c>
      <c r="D34" s="7"/>
      <c r="E34" s="162" t="s">
        <v>97</v>
      </c>
      <c r="F34" s="23"/>
      <c r="G34" s="23"/>
      <c r="H34" s="23"/>
      <c r="I34" s="7"/>
      <c r="J34" s="7"/>
      <c r="K34" s="23"/>
      <c r="L34" s="23"/>
      <c r="M34" s="17"/>
      <c r="N34" s="23"/>
    </row>
    <row r="35" spans="1:14" ht="36.5" thickBot="1" x14ac:dyDescent="0.4">
      <c r="A35" s="240"/>
      <c r="B35" s="91" t="s">
        <v>98</v>
      </c>
      <c r="C35" s="140" t="s">
        <v>99</v>
      </c>
      <c r="D35" s="12"/>
      <c r="E35" s="162" t="s">
        <v>97</v>
      </c>
      <c r="F35" s="12"/>
      <c r="G35" s="162" t="s">
        <v>704</v>
      </c>
      <c r="H35" s="7"/>
      <c r="I35" s="12"/>
      <c r="J35" s="25"/>
      <c r="K35" s="12"/>
      <c r="L35" s="12"/>
      <c r="M35" s="26"/>
      <c r="N35" s="12"/>
    </row>
    <row r="36" spans="1:14" ht="62.15" customHeight="1" x14ac:dyDescent="0.35">
      <c r="A36" s="235" t="s">
        <v>100</v>
      </c>
      <c r="B36" s="85" t="s">
        <v>101</v>
      </c>
      <c r="C36" s="111"/>
      <c r="D36" s="96"/>
      <c r="E36" s="96" t="s">
        <v>102</v>
      </c>
      <c r="F36" s="96" t="s">
        <v>102</v>
      </c>
      <c r="G36" s="157"/>
      <c r="H36" s="3"/>
      <c r="I36" s="96" t="s">
        <v>726</v>
      </c>
      <c r="J36" s="157" t="s">
        <v>103</v>
      </c>
      <c r="K36" s="3"/>
      <c r="L36" s="3"/>
      <c r="M36" s="3"/>
      <c r="N36" s="3"/>
    </row>
    <row r="37" spans="1:14" ht="48" x14ac:dyDescent="0.35">
      <c r="A37" s="236"/>
      <c r="B37" s="86" t="s">
        <v>104</v>
      </c>
      <c r="C37" s="98" t="s">
        <v>663</v>
      </c>
      <c r="D37" s="158"/>
      <c r="E37" s="4"/>
      <c r="F37" s="4"/>
      <c r="G37" s="158" t="s">
        <v>600</v>
      </c>
      <c r="H37" s="160"/>
      <c r="I37" s="4"/>
      <c r="J37" s="4"/>
      <c r="K37" s="4"/>
      <c r="L37" s="4"/>
      <c r="M37" s="160"/>
      <c r="N37" s="4"/>
    </row>
    <row r="38" spans="1:14" ht="32.5" customHeight="1" x14ac:dyDescent="0.3">
      <c r="A38" s="236"/>
      <c r="B38" s="86" t="s">
        <v>105</v>
      </c>
      <c r="C38" s="227" t="s">
        <v>657</v>
      </c>
      <c r="D38" s="31"/>
      <c r="E38" s="4"/>
      <c r="F38" s="158" t="s">
        <v>106</v>
      </c>
      <c r="G38" s="158" t="s">
        <v>601</v>
      </c>
      <c r="H38" s="31"/>
      <c r="I38" s="4"/>
      <c r="J38" s="4"/>
      <c r="K38" s="4"/>
      <c r="L38" s="4"/>
      <c r="M38" s="4"/>
      <c r="N38" s="4"/>
    </row>
    <row r="39" spans="1:14" ht="24" x14ac:dyDescent="0.35">
      <c r="A39" s="236"/>
      <c r="B39" s="86" t="s">
        <v>107</v>
      </c>
      <c r="C39" s="27"/>
      <c r="D39" s="187"/>
      <c r="E39" s="4"/>
      <c r="F39" s="158" t="s">
        <v>108</v>
      </c>
      <c r="G39" s="158" t="s">
        <v>602</v>
      </c>
      <c r="H39" s="69"/>
      <c r="I39" s="108"/>
      <c r="J39" s="4"/>
      <c r="K39" s="4"/>
      <c r="L39" s="4"/>
      <c r="M39" s="4"/>
      <c r="N39" s="4"/>
    </row>
    <row r="40" spans="1:14" ht="24.5" thickBot="1" x14ac:dyDescent="0.35">
      <c r="A40" s="237"/>
      <c r="B40" s="87" t="s">
        <v>109</v>
      </c>
      <c r="C40" s="104" t="s">
        <v>110</v>
      </c>
      <c r="D40" s="69"/>
      <c r="E40" s="5"/>
      <c r="F40" s="158" t="s">
        <v>111</v>
      </c>
      <c r="G40" s="212" t="s">
        <v>705</v>
      </c>
      <c r="H40" s="31"/>
      <c r="I40" s="102" t="s">
        <v>727</v>
      </c>
      <c r="J40" s="28"/>
      <c r="K40" s="5"/>
      <c r="L40" s="5"/>
      <c r="M40" s="69"/>
      <c r="N40" s="5"/>
    </row>
    <row r="41" spans="1:14" ht="72" x14ac:dyDescent="0.35">
      <c r="A41" s="246" t="s">
        <v>112</v>
      </c>
      <c r="B41" s="88" t="s">
        <v>113</v>
      </c>
      <c r="C41" s="228" t="s">
        <v>664</v>
      </c>
      <c r="D41" s="95" t="s">
        <v>691</v>
      </c>
      <c r="E41" s="95" t="s">
        <v>114</v>
      </c>
      <c r="F41" s="95" t="s">
        <v>115</v>
      </c>
      <c r="G41" s="6"/>
      <c r="H41" s="156" t="s">
        <v>116</v>
      </c>
      <c r="I41" s="156" t="s">
        <v>570</v>
      </c>
      <c r="J41" s="156" t="s">
        <v>118</v>
      </c>
      <c r="K41" s="6"/>
      <c r="L41" s="156" t="s">
        <v>676</v>
      </c>
      <c r="M41" s="6"/>
      <c r="N41" s="6"/>
    </row>
    <row r="42" spans="1:14" ht="36" x14ac:dyDescent="0.35">
      <c r="A42" s="239"/>
      <c r="B42" s="93" t="s">
        <v>120</v>
      </c>
      <c r="C42" s="150" t="s">
        <v>666</v>
      </c>
      <c r="D42" s="70"/>
      <c r="E42" s="15"/>
      <c r="F42" s="15"/>
      <c r="H42" s="161" t="s">
        <v>121</v>
      </c>
      <c r="I42" s="15"/>
      <c r="J42" s="15"/>
      <c r="K42" s="15"/>
      <c r="L42" s="15"/>
      <c r="M42" s="15"/>
      <c r="N42" s="15"/>
    </row>
    <row r="43" spans="1:14" ht="60" x14ac:dyDescent="0.3">
      <c r="A43" s="239"/>
      <c r="B43" s="89" t="s">
        <v>122</v>
      </c>
      <c r="C43" s="184" t="s">
        <v>734</v>
      </c>
      <c r="D43" s="7"/>
      <c r="E43" s="7"/>
      <c r="F43" s="234" t="s">
        <v>735</v>
      </c>
      <c r="G43" s="230" t="s">
        <v>603</v>
      </c>
      <c r="H43" s="7"/>
      <c r="I43" s="162" t="s">
        <v>123</v>
      </c>
      <c r="J43" s="162"/>
      <c r="K43" s="162" t="s">
        <v>124</v>
      </c>
      <c r="L43" s="7"/>
      <c r="M43" s="7"/>
      <c r="N43" s="7"/>
    </row>
    <row r="44" spans="1:14" x14ac:dyDescent="0.35">
      <c r="A44" s="239"/>
      <c r="B44" s="89" t="s">
        <v>125</v>
      </c>
      <c r="C44" s="18"/>
      <c r="D44" s="15"/>
      <c r="E44" s="7"/>
      <c r="F44" s="7"/>
      <c r="G44" s="201" t="s">
        <v>706</v>
      </c>
      <c r="H44" s="7"/>
      <c r="I44" s="7"/>
      <c r="J44" s="7"/>
      <c r="K44" s="7"/>
      <c r="L44" s="7"/>
      <c r="M44" s="7"/>
      <c r="N44" s="7"/>
    </row>
    <row r="45" spans="1:14" ht="24.5" thickBot="1" x14ac:dyDescent="0.4">
      <c r="A45" s="240"/>
      <c r="B45" s="91" t="s">
        <v>126</v>
      </c>
      <c r="C45" s="101" t="s">
        <v>127</v>
      </c>
      <c r="D45" s="12"/>
      <c r="E45" s="12"/>
      <c r="F45" s="12"/>
      <c r="G45" s="198" t="s">
        <v>707</v>
      </c>
      <c r="H45" s="7"/>
      <c r="I45" s="12"/>
      <c r="J45" s="25"/>
      <c r="K45" s="12"/>
      <c r="L45" s="198" t="s">
        <v>738</v>
      </c>
      <c r="M45" s="12"/>
      <c r="N45" s="12"/>
    </row>
    <row r="46" spans="1:14" ht="132.5" thickBot="1" x14ac:dyDescent="0.4">
      <c r="A46" s="235" t="s">
        <v>128</v>
      </c>
      <c r="B46" s="85" t="s">
        <v>129</v>
      </c>
      <c r="C46" s="170" t="s">
        <v>660</v>
      </c>
      <c r="D46" s="96" t="s">
        <v>565</v>
      </c>
      <c r="E46" s="96" t="s">
        <v>130</v>
      </c>
      <c r="F46" s="96" t="s">
        <v>680</v>
      </c>
      <c r="G46" s="157" t="s">
        <v>604</v>
      </c>
      <c r="H46" s="157" t="s">
        <v>131</v>
      </c>
      <c r="I46" s="157" t="s">
        <v>571</v>
      </c>
      <c r="J46" s="157" t="s">
        <v>132</v>
      </c>
      <c r="K46" s="96" t="s">
        <v>133</v>
      </c>
      <c r="L46" s="172" t="s">
        <v>739</v>
      </c>
      <c r="M46" s="3"/>
      <c r="N46" s="3"/>
    </row>
    <row r="47" spans="1:14" ht="44.15" customHeight="1" x14ac:dyDescent="0.3">
      <c r="A47" s="236"/>
      <c r="B47" s="94" t="s">
        <v>134</v>
      </c>
      <c r="C47" s="30"/>
      <c r="D47" s="4"/>
      <c r="E47" s="3"/>
      <c r="F47" s="21"/>
      <c r="G47" s="158" t="s">
        <v>605</v>
      </c>
      <c r="H47" s="4"/>
      <c r="I47" s="31"/>
      <c r="J47" s="4"/>
      <c r="K47" s="4"/>
      <c r="L47" s="21"/>
      <c r="M47" s="21"/>
      <c r="N47" s="21"/>
    </row>
    <row r="48" spans="1:14" ht="24" x14ac:dyDescent="0.35">
      <c r="A48" s="236"/>
      <c r="B48" s="86" t="s">
        <v>135</v>
      </c>
      <c r="C48" s="27"/>
      <c r="D48" s="4"/>
      <c r="E48" s="4"/>
      <c r="F48" s="4"/>
      <c r="G48" s="158" t="s">
        <v>606</v>
      </c>
      <c r="H48" s="32"/>
      <c r="I48" s="158" t="s">
        <v>136</v>
      </c>
      <c r="J48" s="158"/>
      <c r="K48" s="158" t="s">
        <v>137</v>
      </c>
      <c r="L48" s="4"/>
      <c r="M48" s="4"/>
      <c r="N48" s="4"/>
    </row>
    <row r="49" spans="1:14" x14ac:dyDescent="0.35">
      <c r="A49" s="236"/>
      <c r="B49" s="86" t="s">
        <v>138</v>
      </c>
      <c r="C49" s="27"/>
      <c r="D49" s="4"/>
      <c r="E49" s="4"/>
      <c r="F49" s="4"/>
      <c r="G49" s="158"/>
      <c r="H49" s="4"/>
      <c r="I49" s="97" t="s">
        <v>728</v>
      </c>
      <c r="J49" s="4"/>
      <c r="K49" s="158" t="s">
        <v>139</v>
      </c>
      <c r="L49" s="4"/>
      <c r="M49" s="4"/>
      <c r="N49" s="4"/>
    </row>
    <row r="50" spans="1:14" ht="36.5" thickBot="1" x14ac:dyDescent="0.4">
      <c r="A50" s="237"/>
      <c r="B50" s="87" t="s">
        <v>140</v>
      </c>
      <c r="C50" s="104" t="s">
        <v>141</v>
      </c>
      <c r="D50" s="5"/>
      <c r="E50" s="5"/>
      <c r="F50" s="5"/>
      <c r="G50" s="204" t="s">
        <v>607</v>
      </c>
      <c r="H50" s="4"/>
      <c r="I50" s="102" t="s">
        <v>558</v>
      </c>
      <c r="J50" s="59"/>
      <c r="K50" s="5"/>
      <c r="L50" s="102" t="s">
        <v>557</v>
      </c>
      <c r="M50" s="5"/>
      <c r="N50" s="5"/>
    </row>
    <row r="51" spans="1:14" s="125" customFormat="1" x14ac:dyDescent="0.35">
      <c r="A51" s="238" t="s">
        <v>142</v>
      </c>
      <c r="B51" s="88" t="s">
        <v>143</v>
      </c>
      <c r="C51" s="241" t="s">
        <v>144</v>
      </c>
      <c r="D51" s="241" t="s">
        <v>144</v>
      </c>
      <c r="E51" s="241" t="s">
        <v>144</v>
      </c>
      <c r="F51" s="241" t="s">
        <v>144</v>
      </c>
      <c r="G51" s="241" t="s">
        <v>144</v>
      </c>
      <c r="H51" s="241" t="s">
        <v>144</v>
      </c>
      <c r="I51" s="241" t="s">
        <v>144</v>
      </c>
      <c r="J51" s="241" t="s">
        <v>144</v>
      </c>
      <c r="K51" s="241" t="s">
        <v>144</v>
      </c>
      <c r="L51" s="241" t="s">
        <v>144</v>
      </c>
      <c r="M51" s="241" t="s">
        <v>144</v>
      </c>
      <c r="N51" s="241" t="s">
        <v>144</v>
      </c>
    </row>
    <row r="52" spans="1:14" s="125" customFormat="1" x14ac:dyDescent="0.35">
      <c r="A52" s="239"/>
      <c r="B52" s="89" t="s">
        <v>145</v>
      </c>
      <c r="C52" s="242"/>
      <c r="D52" s="242"/>
      <c r="E52" s="242"/>
      <c r="F52" s="242"/>
      <c r="G52" s="242"/>
      <c r="H52" s="242"/>
      <c r="I52" s="242"/>
      <c r="J52" s="242"/>
      <c r="K52" s="242"/>
      <c r="L52" s="242"/>
      <c r="M52" s="242"/>
      <c r="N52" s="242"/>
    </row>
    <row r="53" spans="1:14" s="125" customFormat="1" x14ac:dyDescent="0.35">
      <c r="A53" s="239"/>
      <c r="B53" s="89" t="s">
        <v>146</v>
      </c>
      <c r="C53" s="242"/>
      <c r="D53" s="242"/>
      <c r="E53" s="242"/>
      <c r="F53" s="242"/>
      <c r="G53" s="242"/>
      <c r="H53" s="242"/>
      <c r="I53" s="242"/>
      <c r="J53" s="242"/>
      <c r="K53" s="242"/>
      <c r="L53" s="242"/>
      <c r="M53" s="242"/>
      <c r="N53" s="242"/>
    </row>
    <row r="54" spans="1:14" s="125" customFormat="1" x14ac:dyDescent="0.35">
      <c r="A54" s="239"/>
      <c r="B54" s="89" t="s">
        <v>147</v>
      </c>
      <c r="C54" s="242"/>
      <c r="D54" s="242"/>
      <c r="E54" s="242"/>
      <c r="F54" s="242"/>
      <c r="G54" s="242"/>
      <c r="H54" s="242"/>
      <c r="I54" s="242"/>
      <c r="J54" s="242"/>
      <c r="K54" s="242"/>
      <c r="L54" s="242"/>
      <c r="M54" s="242"/>
      <c r="N54" s="242"/>
    </row>
    <row r="55" spans="1:14" s="125" customFormat="1" ht="14.5" customHeight="1" thickBot="1" x14ac:dyDescent="0.4">
      <c r="A55" s="240"/>
      <c r="B55" s="91" t="s">
        <v>148</v>
      </c>
      <c r="C55" s="243"/>
      <c r="D55" s="243"/>
      <c r="E55" s="243"/>
      <c r="F55" s="243"/>
      <c r="G55" s="243"/>
      <c r="H55" s="243"/>
      <c r="I55" s="243"/>
      <c r="J55" s="243"/>
      <c r="K55" s="243"/>
      <c r="L55" s="243"/>
      <c r="M55" s="243"/>
      <c r="N55" s="243"/>
    </row>
    <row r="56" spans="1:14" ht="96" x14ac:dyDescent="0.35">
      <c r="A56" s="235" t="s">
        <v>149</v>
      </c>
      <c r="B56" s="85" t="s">
        <v>150</v>
      </c>
      <c r="C56" s="170" t="s">
        <v>584</v>
      </c>
      <c r="D56" s="96" t="s">
        <v>703</v>
      </c>
      <c r="E56" s="96" t="s">
        <v>151</v>
      </c>
      <c r="F56" s="96" t="s">
        <v>152</v>
      </c>
      <c r="G56" s="157" t="s">
        <v>608</v>
      </c>
      <c r="H56" s="157" t="s">
        <v>153</v>
      </c>
      <c r="I56" s="96" t="s">
        <v>729</v>
      </c>
      <c r="J56" s="3"/>
      <c r="K56" s="157" t="s">
        <v>719</v>
      </c>
      <c r="L56" s="157" t="s">
        <v>155</v>
      </c>
      <c r="M56" s="33"/>
      <c r="N56" s="33"/>
    </row>
    <row r="57" spans="1:14" x14ac:dyDescent="0.35">
      <c r="A57" s="236"/>
      <c r="B57" s="86" t="s">
        <v>156</v>
      </c>
      <c r="C57" s="227" t="s">
        <v>657</v>
      </c>
      <c r="D57" s="4"/>
      <c r="E57" s="4"/>
      <c r="F57" s="4"/>
      <c r="G57" s="158" t="s">
        <v>609</v>
      </c>
      <c r="H57" s="4"/>
      <c r="I57" s="4"/>
      <c r="J57" s="4"/>
      <c r="K57" s="4"/>
      <c r="L57" s="4"/>
      <c r="M57" s="4"/>
      <c r="N57" s="4"/>
    </row>
    <row r="58" spans="1:14" x14ac:dyDescent="0.35">
      <c r="A58" s="236"/>
      <c r="B58" s="86" t="s">
        <v>157</v>
      </c>
      <c r="C58" s="27"/>
      <c r="D58" s="4"/>
      <c r="E58" s="4"/>
      <c r="F58" s="4"/>
      <c r="G58" s="158"/>
      <c r="H58" s="4"/>
      <c r="I58" s="4"/>
      <c r="J58" s="4"/>
      <c r="K58" s="4"/>
      <c r="L58" s="4"/>
      <c r="M58" s="4"/>
      <c r="N58" s="4"/>
    </row>
    <row r="59" spans="1:14" x14ac:dyDescent="0.35">
      <c r="A59" s="236"/>
      <c r="B59" s="86" t="s">
        <v>158</v>
      </c>
      <c r="C59" s="27"/>
      <c r="D59" s="4"/>
      <c r="E59" s="4"/>
      <c r="F59" s="4"/>
      <c r="G59" s="158"/>
      <c r="H59" s="4"/>
      <c r="I59" s="108"/>
      <c r="J59" s="4"/>
      <c r="K59" s="4"/>
      <c r="L59" s="4"/>
      <c r="M59" s="4"/>
      <c r="N59" s="4"/>
    </row>
    <row r="60" spans="1:14" ht="60.5" thickBot="1" x14ac:dyDescent="0.4">
      <c r="A60" s="237"/>
      <c r="B60" s="87" t="s">
        <v>159</v>
      </c>
      <c r="C60" s="104" t="s">
        <v>71</v>
      </c>
      <c r="D60" s="102" t="s">
        <v>740</v>
      </c>
      <c r="E60" s="5"/>
      <c r="F60" s="5"/>
      <c r="G60" s="144" t="s">
        <v>610</v>
      </c>
      <c r="H60" s="160"/>
      <c r="I60" s="5"/>
      <c r="J60" s="59"/>
      <c r="K60" s="5"/>
      <c r="L60" s="5"/>
      <c r="M60" s="160"/>
      <c r="N60" s="5"/>
    </row>
    <row r="61" spans="1:14" ht="108" x14ac:dyDescent="0.35">
      <c r="A61" s="246" t="s">
        <v>160</v>
      </c>
      <c r="B61" s="88" t="s">
        <v>161</v>
      </c>
      <c r="C61" s="150" t="s">
        <v>658</v>
      </c>
      <c r="D61" s="95" t="s">
        <v>684</v>
      </c>
      <c r="E61" s="95" t="s">
        <v>733</v>
      </c>
      <c r="F61" s="95" t="s">
        <v>162</v>
      </c>
      <c r="G61" s="6"/>
      <c r="H61" s="6"/>
      <c r="I61" s="188" t="s">
        <v>163</v>
      </c>
      <c r="J61" s="156" t="s">
        <v>164</v>
      </c>
      <c r="K61" s="6"/>
      <c r="L61" s="95" t="s">
        <v>165</v>
      </c>
      <c r="M61" s="71"/>
      <c r="N61" s="7"/>
    </row>
    <row r="62" spans="1:14" ht="36" x14ac:dyDescent="0.35">
      <c r="A62" s="239"/>
      <c r="B62" s="89" t="s">
        <v>166</v>
      </c>
      <c r="C62" s="150" t="s">
        <v>666</v>
      </c>
      <c r="D62" s="7"/>
      <c r="E62" s="7"/>
      <c r="F62" s="175" t="s">
        <v>167</v>
      </c>
      <c r="G62" s="162" t="s">
        <v>600</v>
      </c>
      <c r="H62" s="7"/>
      <c r="I62" s="34"/>
      <c r="J62" s="34"/>
      <c r="K62" s="35"/>
      <c r="L62" s="35"/>
      <c r="M62" s="7"/>
      <c r="N62" s="7"/>
    </row>
    <row r="63" spans="1:14" ht="24" x14ac:dyDescent="0.35">
      <c r="A63" s="239"/>
      <c r="B63" s="89" t="s">
        <v>168</v>
      </c>
      <c r="C63" s="18"/>
      <c r="D63" s="7"/>
      <c r="E63" s="9"/>
      <c r="F63" s="175" t="s">
        <v>167</v>
      </c>
      <c r="G63" s="205" t="s">
        <v>611</v>
      </c>
      <c r="H63" s="7"/>
      <c r="I63" s="7"/>
      <c r="J63" s="7"/>
      <c r="K63" s="35"/>
      <c r="L63" s="35"/>
      <c r="M63" s="7"/>
      <c r="N63" s="7"/>
    </row>
    <row r="64" spans="1:14" ht="24" x14ac:dyDescent="0.35">
      <c r="A64" s="239"/>
      <c r="B64" s="89" t="s">
        <v>169</v>
      </c>
      <c r="C64" s="18"/>
      <c r="D64" s="7"/>
      <c r="E64" s="7"/>
      <c r="F64" s="175" t="s">
        <v>167</v>
      </c>
      <c r="G64" s="162"/>
      <c r="H64" s="161"/>
      <c r="I64" s="7"/>
      <c r="J64" s="7"/>
      <c r="K64" s="7"/>
      <c r="L64" s="7"/>
      <c r="M64" s="7"/>
      <c r="N64" s="7"/>
    </row>
    <row r="65" spans="1:14" ht="24.5" thickBot="1" x14ac:dyDescent="0.4">
      <c r="A65" s="240"/>
      <c r="B65" s="91" t="s">
        <v>170</v>
      </c>
      <c r="C65" s="101" t="s">
        <v>84</v>
      </c>
      <c r="D65" s="12"/>
      <c r="E65" s="25"/>
      <c r="F65" s="175" t="s">
        <v>167</v>
      </c>
      <c r="G65" s="163" t="s">
        <v>612</v>
      </c>
      <c r="H65" s="7"/>
      <c r="I65" s="12"/>
      <c r="J65" s="25"/>
      <c r="K65" s="12"/>
      <c r="L65" s="12"/>
      <c r="M65" s="12"/>
      <c r="N65" s="12"/>
    </row>
    <row r="66" spans="1:14" ht="120" x14ac:dyDescent="0.35">
      <c r="A66" s="235" t="s">
        <v>171</v>
      </c>
      <c r="B66" s="85" t="s">
        <v>172</v>
      </c>
      <c r="C66" s="170" t="s">
        <v>661</v>
      </c>
      <c r="D66" s="96" t="s">
        <v>692</v>
      </c>
      <c r="E66" s="96" t="s">
        <v>173</v>
      </c>
      <c r="F66" s="96" t="s">
        <v>174</v>
      </c>
      <c r="G66" s="3"/>
      <c r="H66" s="96" t="s">
        <v>175</v>
      </c>
      <c r="I66" s="187" t="s">
        <v>559</v>
      </c>
      <c r="J66" s="157" t="s">
        <v>164</v>
      </c>
      <c r="K66" s="3"/>
      <c r="L66" s="157" t="s">
        <v>560</v>
      </c>
      <c r="M66" s="33"/>
      <c r="N66" s="33"/>
    </row>
    <row r="67" spans="1:14" x14ac:dyDescent="0.3">
      <c r="A67" s="236"/>
      <c r="B67" s="86" t="s">
        <v>176</v>
      </c>
      <c r="C67" s="27"/>
      <c r="D67" s="4"/>
      <c r="E67" s="187"/>
      <c r="F67" s="31"/>
      <c r="G67" s="22"/>
      <c r="H67" s="4"/>
      <c r="I67" s="69"/>
      <c r="J67" s="21"/>
      <c r="K67" s="4"/>
      <c r="L67" s="4"/>
      <c r="M67" s="4"/>
      <c r="N67" s="4"/>
    </row>
    <row r="68" spans="1:14" ht="24" x14ac:dyDescent="0.35">
      <c r="A68" s="236"/>
      <c r="B68" s="86" t="s">
        <v>177</v>
      </c>
      <c r="C68" s="98" t="s">
        <v>178</v>
      </c>
      <c r="D68" s="4"/>
      <c r="E68" s="69"/>
      <c r="F68" s="72"/>
      <c r="G68" s="22"/>
      <c r="H68" s="4"/>
      <c r="I68" s="4"/>
      <c r="J68" s="21"/>
      <c r="K68" s="4"/>
      <c r="L68" s="4"/>
      <c r="M68" s="4"/>
      <c r="N68" s="4"/>
    </row>
    <row r="69" spans="1:14" x14ac:dyDescent="0.3">
      <c r="A69" s="236"/>
      <c r="B69" s="86" t="s">
        <v>179</v>
      </c>
      <c r="C69" s="27"/>
      <c r="D69" s="27"/>
      <c r="E69" s="32"/>
      <c r="F69" s="31"/>
      <c r="G69" s="206" t="s">
        <v>613</v>
      </c>
      <c r="H69" s="27"/>
      <c r="I69" s="108"/>
      <c r="J69" s="21"/>
      <c r="K69" s="4"/>
      <c r="L69" s="4"/>
      <c r="M69" s="4"/>
      <c r="N69" s="4"/>
    </row>
    <row r="70" spans="1:14" ht="36.5" thickBot="1" x14ac:dyDescent="0.4">
      <c r="A70" s="237"/>
      <c r="B70" s="87" t="s">
        <v>180</v>
      </c>
      <c r="C70" s="104" t="s">
        <v>99</v>
      </c>
      <c r="D70" s="5"/>
      <c r="E70" s="5"/>
      <c r="F70" s="5"/>
      <c r="G70" s="144" t="s">
        <v>708</v>
      </c>
      <c r="H70" s="4"/>
      <c r="I70" s="108"/>
      <c r="J70" s="59"/>
      <c r="K70" s="5"/>
      <c r="L70" s="5"/>
      <c r="M70" s="5"/>
      <c r="N70" s="5"/>
    </row>
    <row r="71" spans="1:14" ht="96" x14ac:dyDescent="0.35">
      <c r="A71" s="246" t="s">
        <v>181</v>
      </c>
      <c r="B71" s="88" t="s">
        <v>182</v>
      </c>
      <c r="C71" s="29" t="s">
        <v>594</v>
      </c>
      <c r="D71" s="95" t="s">
        <v>566</v>
      </c>
      <c r="E71" s="95" t="s">
        <v>183</v>
      </c>
      <c r="F71" s="95" t="s">
        <v>102</v>
      </c>
      <c r="G71" s="6"/>
      <c r="H71" s="6"/>
      <c r="I71" s="188" t="s">
        <v>572</v>
      </c>
      <c r="J71" s="156" t="s">
        <v>164</v>
      </c>
      <c r="K71" s="6"/>
      <c r="L71" s="6"/>
      <c r="M71" s="71"/>
      <c r="N71" s="7"/>
    </row>
    <row r="72" spans="1:14" ht="36" x14ac:dyDescent="0.35">
      <c r="A72" s="239"/>
      <c r="B72" s="89" t="s">
        <v>184</v>
      </c>
      <c r="C72" s="150" t="s">
        <v>666</v>
      </c>
      <c r="D72" s="7"/>
      <c r="E72" s="7"/>
      <c r="F72" s="7"/>
      <c r="G72" s="162" t="s">
        <v>614</v>
      </c>
      <c r="H72" s="7"/>
      <c r="I72" s="7"/>
      <c r="J72" s="15"/>
      <c r="K72" s="7"/>
      <c r="L72" s="7"/>
      <c r="M72" s="7"/>
      <c r="N72" s="7"/>
    </row>
    <row r="73" spans="1:14" ht="24" x14ac:dyDescent="0.35">
      <c r="A73" s="239"/>
      <c r="B73" s="89" t="s">
        <v>185</v>
      </c>
      <c r="C73" s="18"/>
      <c r="D73" s="7"/>
      <c r="E73" s="7"/>
      <c r="F73" s="18"/>
      <c r="G73" s="162" t="s">
        <v>615</v>
      </c>
      <c r="H73" s="7"/>
      <c r="I73" s="162" t="s">
        <v>186</v>
      </c>
      <c r="J73" s="7"/>
      <c r="K73" s="7"/>
      <c r="L73" s="7"/>
      <c r="M73" s="7"/>
      <c r="N73" s="7"/>
    </row>
    <row r="74" spans="1:14" x14ac:dyDescent="0.35">
      <c r="A74" s="239"/>
      <c r="B74" s="89" t="s">
        <v>187</v>
      </c>
      <c r="C74" s="18"/>
      <c r="D74" s="18"/>
      <c r="E74" s="18"/>
      <c r="F74" s="7"/>
      <c r="G74" s="207"/>
      <c r="H74" s="18"/>
      <c r="I74" s="7"/>
      <c r="J74" s="15"/>
      <c r="K74" s="7"/>
      <c r="L74" s="7"/>
      <c r="M74" s="7"/>
      <c r="N74" s="7"/>
    </row>
    <row r="75" spans="1:14" ht="60.5" thickBot="1" x14ac:dyDescent="0.4">
      <c r="A75" s="240"/>
      <c r="B75" s="91" t="s">
        <v>188</v>
      </c>
      <c r="C75" s="101" t="s">
        <v>110</v>
      </c>
      <c r="D75" s="12"/>
      <c r="E75" s="12"/>
      <c r="F75" s="12"/>
      <c r="G75" s="203" t="s">
        <v>709</v>
      </c>
      <c r="H75" s="7"/>
      <c r="I75" s="162" t="s">
        <v>189</v>
      </c>
      <c r="J75" s="163"/>
      <c r="K75" s="163" t="s">
        <v>190</v>
      </c>
      <c r="L75" s="12"/>
      <c r="M75" s="12"/>
      <c r="N75" s="12"/>
    </row>
    <row r="76" spans="1:14" ht="120" x14ac:dyDescent="0.35">
      <c r="A76" s="235" t="s">
        <v>191</v>
      </c>
      <c r="B76" s="85" t="s">
        <v>192</v>
      </c>
      <c r="C76" s="43" t="s">
        <v>595</v>
      </c>
      <c r="D76" s="96" t="s">
        <v>693</v>
      </c>
      <c r="E76" s="96" t="s">
        <v>193</v>
      </c>
      <c r="F76" s="96" t="s">
        <v>194</v>
      </c>
      <c r="G76" s="3"/>
      <c r="H76" s="157" t="s">
        <v>116</v>
      </c>
      <c r="I76" s="157" t="s">
        <v>117</v>
      </c>
      <c r="J76" s="157" t="s">
        <v>164</v>
      </c>
      <c r="K76" s="3"/>
      <c r="L76" s="157" t="s">
        <v>119</v>
      </c>
      <c r="M76" s="33"/>
      <c r="N76" s="33"/>
    </row>
    <row r="77" spans="1:14" x14ac:dyDescent="0.3">
      <c r="A77" s="236"/>
      <c r="B77" s="86" t="s">
        <v>195</v>
      </c>
      <c r="C77" s="27"/>
      <c r="D77" s="32"/>
      <c r="E77" s="4"/>
      <c r="F77" s="31"/>
      <c r="G77" s="4"/>
      <c r="H77" s="4"/>
      <c r="I77" s="4"/>
      <c r="J77" s="21"/>
      <c r="K77" s="31"/>
      <c r="L77" s="31"/>
      <c r="M77" s="4"/>
      <c r="N77" s="4"/>
    </row>
    <row r="78" spans="1:14" ht="36" x14ac:dyDescent="0.3">
      <c r="A78" s="236"/>
      <c r="B78" s="86" t="s">
        <v>196</v>
      </c>
      <c r="C78" s="27"/>
      <c r="D78" s="164" t="s">
        <v>197</v>
      </c>
      <c r="E78" s="164" t="s">
        <v>197</v>
      </c>
      <c r="F78" s="164" t="s">
        <v>197</v>
      </c>
      <c r="G78" s="208" t="s">
        <v>609</v>
      </c>
      <c r="H78" s="4"/>
      <c r="I78" s="4"/>
      <c r="J78" s="4"/>
      <c r="K78" s="31"/>
      <c r="L78" s="31"/>
      <c r="M78" s="4"/>
      <c r="N78" s="4"/>
    </row>
    <row r="79" spans="1:14" x14ac:dyDescent="0.35">
      <c r="A79" s="236"/>
      <c r="B79" s="86" t="s">
        <v>198</v>
      </c>
      <c r="C79" s="227" t="s">
        <v>657</v>
      </c>
      <c r="D79" s="27"/>
      <c r="E79" s="27"/>
      <c r="F79" s="27"/>
      <c r="G79" s="141"/>
      <c r="H79" s="4"/>
      <c r="I79" s="108"/>
      <c r="J79" s="21"/>
      <c r="K79" s="21"/>
      <c r="L79" s="4"/>
      <c r="M79" s="4"/>
      <c r="N79" s="4"/>
    </row>
    <row r="80" spans="1:14" ht="36.5" thickBot="1" x14ac:dyDescent="0.4">
      <c r="A80" s="237"/>
      <c r="B80" s="87" t="s">
        <v>199</v>
      </c>
      <c r="C80" s="104" t="s">
        <v>127</v>
      </c>
      <c r="D80" s="102" t="s">
        <v>200</v>
      </c>
      <c r="E80" s="5"/>
      <c r="F80" s="5"/>
      <c r="G80" s="209" t="s">
        <v>710</v>
      </c>
      <c r="H80" s="4"/>
      <c r="I80" s="5"/>
      <c r="J80" s="5"/>
      <c r="K80" s="5"/>
      <c r="L80" s="5"/>
      <c r="M80" s="5"/>
      <c r="N80" s="5"/>
    </row>
    <row r="81" spans="1:14" ht="84" x14ac:dyDescent="0.35">
      <c r="A81" s="246" t="s">
        <v>201</v>
      </c>
      <c r="B81" s="88" t="s">
        <v>202</v>
      </c>
      <c r="C81" s="202" t="s">
        <v>659</v>
      </c>
      <c r="D81" s="95" t="s">
        <v>682</v>
      </c>
      <c r="E81" s="165" t="s">
        <v>203</v>
      </c>
      <c r="F81" s="95" t="s">
        <v>204</v>
      </c>
      <c r="G81" s="6"/>
      <c r="H81" s="156" t="s">
        <v>205</v>
      </c>
      <c r="I81" s="165" t="s">
        <v>206</v>
      </c>
      <c r="J81" s="156" t="s">
        <v>207</v>
      </c>
      <c r="K81" s="95" t="s">
        <v>133</v>
      </c>
      <c r="L81" s="196" t="s">
        <v>677</v>
      </c>
      <c r="M81" s="71"/>
      <c r="N81" s="7"/>
    </row>
    <row r="82" spans="1:14" ht="60" x14ac:dyDescent="0.35">
      <c r="A82" s="239"/>
      <c r="B82" s="89" t="s">
        <v>208</v>
      </c>
      <c r="C82" s="150" t="s">
        <v>665</v>
      </c>
      <c r="D82" s="35"/>
      <c r="E82" s="166" t="s">
        <v>209</v>
      </c>
      <c r="F82" s="18"/>
      <c r="G82" s="7"/>
      <c r="H82" s="7"/>
      <c r="I82" s="166" t="s">
        <v>210</v>
      </c>
      <c r="J82" s="7"/>
      <c r="K82" s="7"/>
      <c r="L82" s="7"/>
      <c r="M82" s="7"/>
      <c r="N82" s="7"/>
    </row>
    <row r="83" spans="1:14" ht="60" x14ac:dyDescent="0.3">
      <c r="A83" s="239"/>
      <c r="B83" s="89" t="s">
        <v>211</v>
      </c>
      <c r="C83" s="18"/>
      <c r="D83" s="73"/>
      <c r="E83" s="166" t="s">
        <v>209</v>
      </c>
      <c r="F83" s="64"/>
      <c r="G83" s="162" t="s">
        <v>616</v>
      </c>
      <c r="H83" s="36"/>
      <c r="I83" s="166" t="s">
        <v>210</v>
      </c>
      <c r="J83" s="7"/>
      <c r="K83" s="15"/>
      <c r="L83" s="7"/>
      <c r="M83" s="7"/>
      <c r="N83" s="7"/>
    </row>
    <row r="84" spans="1:14" x14ac:dyDescent="0.3">
      <c r="A84" s="239"/>
      <c r="B84" s="93" t="s">
        <v>212</v>
      </c>
      <c r="C84" s="116"/>
      <c r="D84" s="65"/>
      <c r="E84" s="74"/>
      <c r="F84" s="7"/>
      <c r="G84" s="162"/>
      <c r="H84" s="36"/>
      <c r="I84" s="74"/>
      <c r="J84" s="7"/>
      <c r="K84" s="7"/>
      <c r="L84" s="7"/>
      <c r="M84" s="18"/>
      <c r="N84" s="18"/>
    </row>
    <row r="85" spans="1:14" ht="24.5" thickBot="1" x14ac:dyDescent="0.4">
      <c r="A85" s="240"/>
      <c r="B85" s="91" t="s">
        <v>213</v>
      </c>
      <c r="C85" s="101" t="s">
        <v>141</v>
      </c>
      <c r="D85" s="66"/>
      <c r="E85" s="67"/>
      <c r="F85" s="114"/>
      <c r="G85" s="210" t="s">
        <v>617</v>
      </c>
      <c r="H85" s="7"/>
      <c r="I85" s="12"/>
      <c r="J85" s="117"/>
      <c r="K85" s="7"/>
      <c r="L85" s="113"/>
      <c r="M85" s="12"/>
      <c r="N85" s="12"/>
    </row>
    <row r="86" spans="1:14" ht="84" x14ac:dyDescent="0.35">
      <c r="A86" s="235" t="s">
        <v>214</v>
      </c>
      <c r="B86" s="85" t="s">
        <v>215</v>
      </c>
      <c r="C86" s="170" t="s">
        <v>662</v>
      </c>
      <c r="D86" s="96" t="s">
        <v>694</v>
      </c>
      <c r="E86" s="96" t="s">
        <v>216</v>
      </c>
      <c r="F86" s="96" t="s">
        <v>216</v>
      </c>
      <c r="G86" s="3"/>
      <c r="H86" s="157" t="s">
        <v>153</v>
      </c>
      <c r="I86" s="3"/>
      <c r="J86" s="3"/>
      <c r="K86" s="157" t="s">
        <v>154</v>
      </c>
      <c r="L86" s="157" t="s">
        <v>217</v>
      </c>
      <c r="M86" s="33"/>
      <c r="N86" s="33"/>
    </row>
    <row r="87" spans="1:14" ht="24" x14ac:dyDescent="0.3">
      <c r="A87" s="236"/>
      <c r="B87" s="86" t="s">
        <v>218</v>
      </c>
      <c r="C87" s="151" t="s">
        <v>219</v>
      </c>
      <c r="D87" s="4"/>
      <c r="E87" s="4"/>
      <c r="F87" s="4"/>
      <c r="G87" s="4"/>
      <c r="H87" s="4"/>
      <c r="I87" s="4"/>
      <c r="J87" s="4"/>
      <c r="K87" s="31"/>
      <c r="L87" s="21"/>
      <c r="M87" s="4"/>
      <c r="N87" s="4"/>
    </row>
    <row r="88" spans="1:14" x14ac:dyDescent="0.3">
      <c r="A88" s="236"/>
      <c r="B88" s="86" t="s">
        <v>220</v>
      </c>
      <c r="C88" s="75"/>
      <c r="D88" s="4"/>
      <c r="E88" s="4"/>
      <c r="F88" s="4"/>
      <c r="G88" s="4"/>
      <c r="H88" s="4"/>
      <c r="I88" s="108"/>
      <c r="J88" s="4"/>
      <c r="K88" s="72"/>
      <c r="L88" s="31"/>
      <c r="M88" s="4"/>
      <c r="N88" s="4"/>
    </row>
    <row r="89" spans="1:14" ht="48" x14ac:dyDescent="0.35">
      <c r="A89" s="236"/>
      <c r="B89" s="86" t="s">
        <v>221</v>
      </c>
      <c r="C89" s="75"/>
      <c r="D89" s="4"/>
      <c r="E89" s="4"/>
      <c r="F89" s="4"/>
      <c r="G89" s="158" t="s">
        <v>618</v>
      </c>
      <c r="H89" s="4"/>
      <c r="I89" s="108"/>
      <c r="J89" s="4"/>
      <c r="K89" s="158" t="s">
        <v>139</v>
      </c>
      <c r="L89" s="4"/>
      <c r="M89" s="4"/>
      <c r="N89" s="37"/>
    </row>
    <row r="90" spans="1:14" ht="15" thickBot="1" x14ac:dyDescent="0.4">
      <c r="A90" s="237"/>
      <c r="B90" s="87" t="s">
        <v>222</v>
      </c>
      <c r="C90" s="104" t="s">
        <v>71</v>
      </c>
      <c r="D90" s="102" t="s">
        <v>223</v>
      </c>
      <c r="E90" s="5"/>
      <c r="F90" s="5"/>
      <c r="G90" s="5"/>
      <c r="H90" s="4"/>
      <c r="I90" s="5"/>
      <c r="J90" s="28"/>
      <c r="K90" s="5"/>
      <c r="L90" s="5"/>
      <c r="M90" s="5"/>
      <c r="N90" s="5"/>
    </row>
    <row r="91" spans="1:14" ht="168" x14ac:dyDescent="0.35">
      <c r="A91" s="246" t="s">
        <v>224</v>
      </c>
      <c r="B91" s="88" t="s">
        <v>225</v>
      </c>
      <c r="C91" s="29"/>
      <c r="D91" s="95" t="s">
        <v>685</v>
      </c>
      <c r="E91" s="95" t="s">
        <v>226</v>
      </c>
      <c r="F91" s="95" t="s">
        <v>227</v>
      </c>
      <c r="G91" s="156" t="s">
        <v>619</v>
      </c>
      <c r="H91" s="156" t="s">
        <v>228</v>
      </c>
      <c r="I91" s="103" t="s">
        <v>562</v>
      </c>
      <c r="J91" s="6"/>
      <c r="K91" s="95" t="s">
        <v>720</v>
      </c>
      <c r="L91" s="95" t="s">
        <v>561</v>
      </c>
      <c r="M91" s="71"/>
      <c r="N91" s="6"/>
    </row>
    <row r="92" spans="1:14" ht="36" x14ac:dyDescent="0.35">
      <c r="A92" s="239"/>
      <c r="B92" s="89" t="s">
        <v>229</v>
      </c>
      <c r="C92" s="150" t="s">
        <v>666</v>
      </c>
      <c r="D92" s="7"/>
      <c r="E92" s="7"/>
      <c r="F92" s="114"/>
      <c r="G92" s="211"/>
      <c r="H92" s="167" t="s">
        <v>230</v>
      </c>
      <c r="I92" s="51"/>
      <c r="J92" s="114"/>
      <c r="K92" s="118"/>
      <c r="L92" s="114"/>
      <c r="M92" s="7"/>
      <c r="N92" s="7"/>
    </row>
    <row r="93" spans="1:14" ht="84" x14ac:dyDescent="0.35">
      <c r="A93" s="239"/>
      <c r="B93" s="89" t="s">
        <v>231</v>
      </c>
      <c r="C93" s="193"/>
      <c r="D93" s="7"/>
      <c r="E93" s="9"/>
      <c r="F93" s="168" t="s">
        <v>232</v>
      </c>
      <c r="G93" s="162"/>
      <c r="H93" s="7"/>
      <c r="I93" s="162" t="s">
        <v>730</v>
      </c>
      <c r="J93" s="168" t="s">
        <v>234</v>
      </c>
      <c r="K93" s="169" t="s">
        <v>235</v>
      </c>
      <c r="L93" s="169" t="s">
        <v>236</v>
      </c>
      <c r="M93" s="7"/>
      <c r="N93" s="7"/>
    </row>
    <row r="94" spans="1:14" ht="84" x14ac:dyDescent="0.35">
      <c r="A94" s="239"/>
      <c r="B94" s="89" t="s">
        <v>237</v>
      </c>
      <c r="C94" s="18"/>
      <c r="D94" s="7"/>
      <c r="E94" s="7"/>
      <c r="F94" s="168" t="s">
        <v>232</v>
      </c>
      <c r="G94" s="162" t="s">
        <v>620</v>
      </c>
      <c r="H94" s="7"/>
      <c r="I94" s="180" t="s">
        <v>233</v>
      </c>
      <c r="J94" s="168" t="s">
        <v>234</v>
      </c>
      <c r="K94" s="169" t="s">
        <v>235</v>
      </c>
      <c r="L94" s="169" t="s">
        <v>238</v>
      </c>
      <c r="M94" s="7"/>
      <c r="N94" s="7"/>
    </row>
    <row r="95" spans="1:14" ht="36.5" thickBot="1" x14ac:dyDescent="0.4">
      <c r="A95" s="240"/>
      <c r="B95" s="91" t="s">
        <v>239</v>
      </c>
      <c r="C95" s="101" t="s">
        <v>84</v>
      </c>
      <c r="D95" s="198" t="s">
        <v>741</v>
      </c>
      <c r="E95" s="12"/>
      <c r="F95" s="12"/>
      <c r="G95" s="203" t="s">
        <v>621</v>
      </c>
      <c r="H95" s="7"/>
      <c r="I95" s="162" t="s">
        <v>731</v>
      </c>
      <c r="J95" s="25"/>
      <c r="K95" s="7"/>
      <c r="L95" s="12"/>
      <c r="M95" s="12"/>
      <c r="N95" s="12"/>
    </row>
    <row r="96" spans="1:14" ht="120" x14ac:dyDescent="0.35">
      <c r="A96" s="235" t="s">
        <v>240</v>
      </c>
      <c r="B96" s="85" t="s">
        <v>241</v>
      </c>
      <c r="C96" s="43"/>
      <c r="D96" s="96" t="s">
        <v>686</v>
      </c>
      <c r="E96" s="96" t="s">
        <v>173</v>
      </c>
      <c r="F96" s="96" t="s">
        <v>242</v>
      </c>
      <c r="G96" s="157" t="s">
        <v>622</v>
      </c>
      <c r="H96" s="96" t="s">
        <v>243</v>
      </c>
      <c r="I96" s="157" t="s">
        <v>573</v>
      </c>
      <c r="J96" s="157" t="s">
        <v>244</v>
      </c>
      <c r="K96" s="96" t="s">
        <v>721</v>
      </c>
      <c r="L96" s="197" t="s">
        <v>245</v>
      </c>
      <c r="M96" s="33"/>
      <c r="N96" s="3"/>
    </row>
    <row r="97" spans="1:14" x14ac:dyDescent="0.35">
      <c r="A97" s="236"/>
      <c r="B97" s="86" t="s">
        <v>246</v>
      </c>
      <c r="C97" s="27"/>
      <c r="D97" s="4"/>
      <c r="E97" s="4"/>
      <c r="F97" s="4"/>
      <c r="G97" s="158"/>
      <c r="H97" s="21"/>
      <c r="I97" s="190" t="s">
        <v>247</v>
      </c>
      <c r="J97" s="4"/>
      <c r="K97" s="44"/>
      <c r="L97" s="4"/>
      <c r="M97" s="4"/>
      <c r="N97" s="4"/>
    </row>
    <row r="98" spans="1:14" x14ac:dyDescent="0.3">
      <c r="A98" s="236"/>
      <c r="B98" s="128" t="s">
        <v>248</v>
      </c>
      <c r="C98" s="27"/>
      <c r="D98" s="27"/>
      <c r="E98" s="27"/>
      <c r="F98" s="27"/>
      <c r="G98" s="231" t="s">
        <v>623</v>
      </c>
      <c r="H98" s="4"/>
      <c r="I98" s="190" t="s">
        <v>247</v>
      </c>
      <c r="J98" s="4"/>
      <c r="K98" s="4"/>
      <c r="L98" s="4"/>
      <c r="M98" s="4"/>
      <c r="N98" s="4"/>
    </row>
    <row r="99" spans="1:14" ht="36" x14ac:dyDescent="0.35">
      <c r="A99" s="236"/>
      <c r="B99" s="86" t="s">
        <v>249</v>
      </c>
      <c r="C99" s="178" t="s">
        <v>250</v>
      </c>
      <c r="D99" s="21"/>
      <c r="E99" s="21"/>
      <c r="F99" s="21"/>
      <c r="G99" s="182"/>
      <c r="H99" s="158" t="s">
        <v>725</v>
      </c>
      <c r="I99" s="158" t="s">
        <v>732</v>
      </c>
      <c r="J99" s="4"/>
      <c r="K99" s="158" t="s">
        <v>251</v>
      </c>
      <c r="L99" s="59"/>
      <c r="M99" s="4"/>
      <c r="N99" s="4"/>
    </row>
    <row r="100" spans="1:14" ht="24.5" thickBot="1" x14ac:dyDescent="0.4">
      <c r="A100" s="237"/>
      <c r="B100" s="87" t="s">
        <v>252</v>
      </c>
      <c r="C100" s="104" t="s">
        <v>99</v>
      </c>
      <c r="D100" s="5"/>
      <c r="E100" s="5"/>
      <c r="F100" s="102" t="s">
        <v>253</v>
      </c>
      <c r="G100" s="144" t="s">
        <v>624</v>
      </c>
      <c r="H100" s="4"/>
      <c r="I100" s="5"/>
      <c r="J100" s="28"/>
      <c r="K100" s="4"/>
      <c r="L100" s="5"/>
      <c r="M100" s="5"/>
      <c r="N100" s="5"/>
    </row>
    <row r="101" spans="1:14" ht="36.5" thickBot="1" x14ac:dyDescent="0.4">
      <c r="A101" s="246" t="s">
        <v>254</v>
      </c>
      <c r="B101" s="88" t="s">
        <v>255</v>
      </c>
      <c r="C101" s="29"/>
      <c r="D101" s="95" t="s">
        <v>567</v>
      </c>
      <c r="E101" s="95" t="s">
        <v>581</v>
      </c>
      <c r="F101" s="156" t="s">
        <v>256</v>
      </c>
      <c r="G101" s="156" t="s">
        <v>625</v>
      </c>
      <c r="H101" s="6"/>
      <c r="I101" s="6"/>
      <c r="J101" s="156" t="s">
        <v>244</v>
      </c>
      <c r="K101" s="6"/>
      <c r="L101" s="6"/>
      <c r="M101" s="71"/>
      <c r="N101" s="6"/>
    </row>
    <row r="102" spans="1:14" ht="36" x14ac:dyDescent="0.35">
      <c r="A102" s="239"/>
      <c r="B102" s="89" t="s">
        <v>257</v>
      </c>
      <c r="C102" s="150" t="s">
        <v>666</v>
      </c>
      <c r="D102" s="95"/>
      <c r="E102" s="7"/>
      <c r="F102" s="7"/>
      <c r="G102" s="162"/>
      <c r="H102" s="23"/>
      <c r="I102" s="7"/>
      <c r="J102" s="23"/>
      <c r="K102" s="7"/>
      <c r="L102" s="7"/>
      <c r="M102" s="7"/>
      <c r="N102" s="7"/>
    </row>
    <row r="103" spans="1:14" ht="24" x14ac:dyDescent="0.35">
      <c r="A103" s="239"/>
      <c r="B103" s="89" t="s">
        <v>258</v>
      </c>
      <c r="C103" s="18"/>
      <c r="D103" s="7"/>
      <c r="E103" s="7"/>
      <c r="F103" s="7"/>
      <c r="G103" s="162" t="s">
        <v>626</v>
      </c>
      <c r="H103" s="7"/>
      <c r="I103" s="7"/>
      <c r="J103" s="7"/>
      <c r="K103" s="7"/>
      <c r="L103" s="7"/>
      <c r="M103" s="7"/>
      <c r="N103" s="7"/>
    </row>
    <row r="104" spans="1:14" ht="24" x14ac:dyDescent="0.35">
      <c r="A104" s="239"/>
      <c r="B104" s="89" t="s">
        <v>259</v>
      </c>
      <c r="C104" s="18"/>
      <c r="D104" s="18"/>
      <c r="E104" s="18"/>
      <c r="F104" s="18"/>
      <c r="G104" s="232" t="s">
        <v>711</v>
      </c>
      <c r="H104" s="23"/>
      <c r="I104" s="7"/>
      <c r="J104" s="7"/>
      <c r="K104" s="7"/>
      <c r="L104" s="7"/>
      <c r="M104" s="7"/>
      <c r="N104" s="7"/>
    </row>
    <row r="105" spans="1:14" ht="139" customHeight="1" thickBot="1" x14ac:dyDescent="0.4">
      <c r="A105" s="240"/>
      <c r="B105" s="91" t="s">
        <v>260</v>
      </c>
      <c r="C105" s="150" t="s">
        <v>261</v>
      </c>
      <c r="D105" s="7" t="s">
        <v>695</v>
      </c>
      <c r="E105" s="7" t="s">
        <v>585</v>
      </c>
      <c r="F105" s="7" t="s">
        <v>586</v>
      </c>
      <c r="G105" s="7" t="s">
        <v>587</v>
      </c>
      <c r="H105" s="7" t="s">
        <v>588</v>
      </c>
      <c r="I105" s="7" t="s">
        <v>589</v>
      </c>
      <c r="J105" s="7" t="s">
        <v>590</v>
      </c>
      <c r="K105" s="7" t="s">
        <v>591</v>
      </c>
      <c r="L105" s="7" t="s">
        <v>592</v>
      </c>
      <c r="M105" s="7" t="s">
        <v>593</v>
      </c>
      <c r="N105" s="7" t="s">
        <v>593</v>
      </c>
    </row>
    <row r="106" spans="1:14" s="125" customFormat="1" x14ac:dyDescent="0.35">
      <c r="A106" s="257" t="s">
        <v>262</v>
      </c>
      <c r="B106" s="85" t="s">
        <v>263</v>
      </c>
      <c r="C106" s="258" t="s">
        <v>264</v>
      </c>
      <c r="D106" s="258" t="s">
        <v>264</v>
      </c>
      <c r="E106" s="258" t="s">
        <v>264</v>
      </c>
      <c r="F106" s="258" t="s">
        <v>264</v>
      </c>
      <c r="G106" s="258" t="s">
        <v>264</v>
      </c>
      <c r="H106" s="258" t="s">
        <v>264</v>
      </c>
      <c r="I106" s="258" t="s">
        <v>264</v>
      </c>
      <c r="J106" s="258" t="s">
        <v>264</v>
      </c>
      <c r="K106" s="258" t="s">
        <v>264</v>
      </c>
      <c r="L106" s="258" t="s">
        <v>264</v>
      </c>
      <c r="M106" s="258" t="s">
        <v>264</v>
      </c>
      <c r="N106" s="258" t="s">
        <v>264</v>
      </c>
    </row>
    <row r="107" spans="1:14" s="125" customFormat="1" x14ac:dyDescent="0.35">
      <c r="A107" s="236"/>
      <c r="B107" s="86" t="s">
        <v>265</v>
      </c>
      <c r="C107" s="259"/>
      <c r="D107" s="259"/>
      <c r="E107" s="259"/>
      <c r="F107" s="259"/>
      <c r="G107" s="259"/>
      <c r="H107" s="259"/>
      <c r="I107" s="259"/>
      <c r="J107" s="259"/>
      <c r="K107" s="259"/>
      <c r="L107" s="259"/>
      <c r="M107" s="259"/>
      <c r="N107" s="259"/>
    </row>
    <row r="108" spans="1:14" s="125" customFormat="1" x14ac:dyDescent="0.35">
      <c r="A108" s="236"/>
      <c r="B108" s="86" t="s">
        <v>266</v>
      </c>
      <c r="C108" s="259"/>
      <c r="D108" s="259"/>
      <c r="E108" s="259"/>
      <c r="F108" s="259"/>
      <c r="G108" s="259"/>
      <c r="H108" s="259"/>
      <c r="I108" s="259"/>
      <c r="J108" s="259"/>
      <c r="K108" s="259"/>
      <c r="L108" s="259"/>
      <c r="M108" s="259"/>
      <c r="N108" s="259"/>
    </row>
    <row r="109" spans="1:14" s="125" customFormat="1" x14ac:dyDescent="0.35">
      <c r="A109" s="236"/>
      <c r="B109" s="86" t="s">
        <v>267</v>
      </c>
      <c r="C109" s="259"/>
      <c r="D109" s="259"/>
      <c r="E109" s="259"/>
      <c r="F109" s="259"/>
      <c r="G109" s="259"/>
      <c r="H109" s="259"/>
      <c r="I109" s="259"/>
      <c r="J109" s="259"/>
      <c r="K109" s="259"/>
      <c r="L109" s="259"/>
      <c r="M109" s="259"/>
      <c r="N109" s="259"/>
    </row>
    <row r="110" spans="1:14" s="125" customFormat="1" ht="15" thickBot="1" x14ac:dyDescent="0.4">
      <c r="A110" s="237"/>
      <c r="B110" s="87" t="s">
        <v>268</v>
      </c>
      <c r="C110" s="260"/>
      <c r="D110" s="260"/>
      <c r="E110" s="260"/>
      <c r="F110" s="260"/>
      <c r="G110" s="260"/>
      <c r="H110" s="260"/>
      <c r="I110" s="260"/>
      <c r="J110" s="260"/>
      <c r="K110" s="260"/>
      <c r="L110" s="260"/>
      <c r="M110" s="260"/>
      <c r="N110" s="260"/>
    </row>
    <row r="111" spans="1:14" s="125" customFormat="1" x14ac:dyDescent="0.35">
      <c r="A111" s="238" t="s">
        <v>269</v>
      </c>
      <c r="B111" s="92" t="s">
        <v>270</v>
      </c>
      <c r="C111" s="261" t="s">
        <v>264</v>
      </c>
      <c r="D111" s="261" t="s">
        <v>264</v>
      </c>
      <c r="E111" s="261" t="s">
        <v>264</v>
      </c>
      <c r="F111" s="261" t="s">
        <v>264</v>
      </c>
      <c r="G111" s="261" t="s">
        <v>264</v>
      </c>
      <c r="H111" s="261" t="s">
        <v>264</v>
      </c>
      <c r="I111" s="261" t="s">
        <v>264</v>
      </c>
      <c r="J111" s="261" t="s">
        <v>264</v>
      </c>
      <c r="K111" s="261" t="s">
        <v>264</v>
      </c>
      <c r="L111" s="261" t="s">
        <v>264</v>
      </c>
      <c r="M111" s="261" t="s">
        <v>264</v>
      </c>
      <c r="N111" s="261" t="s">
        <v>264</v>
      </c>
    </row>
    <row r="112" spans="1:14" s="125" customFormat="1" x14ac:dyDescent="0.35">
      <c r="A112" s="239"/>
      <c r="B112" s="89" t="s">
        <v>271</v>
      </c>
      <c r="C112" s="262"/>
      <c r="D112" s="262"/>
      <c r="E112" s="262"/>
      <c r="F112" s="262"/>
      <c r="G112" s="262"/>
      <c r="H112" s="262"/>
      <c r="I112" s="262"/>
      <c r="J112" s="262"/>
      <c r="K112" s="262"/>
      <c r="L112" s="262"/>
      <c r="M112" s="262"/>
      <c r="N112" s="262"/>
    </row>
    <row r="113" spans="1:14" s="125" customFormat="1" x14ac:dyDescent="0.35">
      <c r="A113" s="239"/>
      <c r="B113" s="89" t="s">
        <v>272</v>
      </c>
      <c r="C113" s="262"/>
      <c r="D113" s="262"/>
      <c r="E113" s="262"/>
      <c r="F113" s="262"/>
      <c r="G113" s="262"/>
      <c r="H113" s="262"/>
      <c r="I113" s="262"/>
      <c r="J113" s="262"/>
      <c r="K113" s="262"/>
      <c r="L113" s="262"/>
      <c r="M113" s="262"/>
      <c r="N113" s="262"/>
    </row>
    <row r="114" spans="1:14" s="125" customFormat="1" x14ac:dyDescent="0.35">
      <c r="A114" s="239"/>
      <c r="B114" s="89" t="s">
        <v>273</v>
      </c>
      <c r="C114" s="262"/>
      <c r="D114" s="262"/>
      <c r="E114" s="262"/>
      <c r="F114" s="262"/>
      <c r="G114" s="262"/>
      <c r="H114" s="262"/>
      <c r="I114" s="262"/>
      <c r="J114" s="262"/>
      <c r="K114" s="262"/>
      <c r="L114" s="262"/>
      <c r="M114" s="262"/>
      <c r="N114" s="262"/>
    </row>
    <row r="115" spans="1:14" ht="30.65" customHeight="1" thickBot="1" x14ac:dyDescent="0.4">
      <c r="A115" s="240"/>
      <c r="B115" s="91" t="s">
        <v>274</v>
      </c>
      <c r="C115" s="263"/>
      <c r="D115" s="263"/>
      <c r="E115" s="263"/>
      <c r="F115" s="263"/>
      <c r="G115" s="263"/>
      <c r="H115" s="263"/>
      <c r="I115" s="263"/>
      <c r="J115" s="263"/>
      <c r="K115" s="263"/>
      <c r="L115" s="263"/>
      <c r="M115" s="263"/>
      <c r="N115" s="263"/>
    </row>
    <row r="116" spans="1:14" s="125" customFormat="1" ht="30.65" customHeight="1" thickBot="1" x14ac:dyDescent="0.4">
      <c r="A116" s="235" t="s">
        <v>275</v>
      </c>
      <c r="B116" s="87" t="s">
        <v>276</v>
      </c>
      <c r="C116" s="104" t="s">
        <v>277</v>
      </c>
      <c r="D116" s="104" t="s">
        <v>278</v>
      </c>
      <c r="E116" s="104" t="s">
        <v>278</v>
      </c>
      <c r="F116" s="104" t="s">
        <v>278</v>
      </c>
      <c r="G116" s="104" t="s">
        <v>278</v>
      </c>
      <c r="H116" s="104" t="s">
        <v>278</v>
      </c>
      <c r="I116" s="104" t="s">
        <v>278</v>
      </c>
      <c r="J116" s="104" t="s">
        <v>278</v>
      </c>
      <c r="K116" s="104" t="s">
        <v>278</v>
      </c>
      <c r="L116" s="104" t="s">
        <v>278</v>
      </c>
      <c r="M116" s="104" t="s">
        <v>278</v>
      </c>
      <c r="N116" s="104" t="s">
        <v>278</v>
      </c>
    </row>
    <row r="117" spans="1:14" ht="24" x14ac:dyDescent="0.35">
      <c r="A117" s="236"/>
      <c r="B117" s="86" t="s">
        <v>279</v>
      </c>
      <c r="C117" s="98" t="s">
        <v>280</v>
      </c>
      <c r="D117" s="96" t="s">
        <v>281</v>
      </c>
      <c r="E117" s="96" t="s">
        <v>282</v>
      </c>
      <c r="F117" s="96" t="s">
        <v>282</v>
      </c>
      <c r="G117" s="3"/>
      <c r="H117" s="3"/>
      <c r="I117" s="3"/>
      <c r="J117" s="3"/>
      <c r="K117" s="3"/>
      <c r="L117" s="3"/>
      <c r="M117" s="3"/>
      <c r="N117" s="3"/>
    </row>
    <row r="118" spans="1:14" ht="24" x14ac:dyDescent="0.35">
      <c r="A118" s="236"/>
      <c r="B118" s="86" t="s">
        <v>283</v>
      </c>
      <c r="C118" s="27" t="s">
        <v>284</v>
      </c>
      <c r="D118" s="4"/>
      <c r="E118" s="4"/>
      <c r="F118" s="4"/>
      <c r="G118" s="4"/>
      <c r="H118" s="4"/>
      <c r="I118" s="4"/>
      <c r="J118" s="4"/>
      <c r="K118" s="4"/>
      <c r="L118" s="4"/>
      <c r="M118" s="4"/>
      <c r="N118" s="4"/>
    </row>
    <row r="119" spans="1:14" x14ac:dyDescent="0.35">
      <c r="A119" s="236"/>
      <c r="B119" s="86" t="s">
        <v>285</v>
      </c>
      <c r="C119" s="27"/>
      <c r="D119" s="4"/>
      <c r="E119" s="4"/>
      <c r="F119" s="4"/>
      <c r="G119" s="4"/>
      <c r="H119" s="4"/>
      <c r="I119" s="4"/>
      <c r="J119" s="4"/>
      <c r="K119" s="4"/>
      <c r="L119" s="4"/>
      <c r="M119" s="4"/>
      <c r="N119" s="4"/>
    </row>
    <row r="120" spans="1:14" ht="36.5" thickBot="1" x14ac:dyDescent="0.4">
      <c r="A120" s="237"/>
      <c r="B120" s="87" t="s">
        <v>286</v>
      </c>
      <c r="C120" s="100" t="s">
        <v>287</v>
      </c>
      <c r="D120" s="38"/>
      <c r="E120" s="102" t="s">
        <v>288</v>
      </c>
      <c r="F120" s="4"/>
      <c r="G120" s="213" t="s">
        <v>627</v>
      </c>
      <c r="H120" s="4"/>
      <c r="I120" s="5"/>
      <c r="J120" s="38"/>
      <c r="K120" s="4"/>
      <c r="L120" s="4"/>
      <c r="M120" s="39"/>
      <c r="N120" s="39"/>
    </row>
    <row r="121" spans="1:14" ht="120.5" thickBot="1" x14ac:dyDescent="0.4">
      <c r="A121" s="246" t="s">
        <v>289</v>
      </c>
      <c r="B121" s="129" t="s">
        <v>290</v>
      </c>
      <c r="C121" s="119" t="s">
        <v>667</v>
      </c>
      <c r="D121" s="95" t="s">
        <v>696</v>
      </c>
      <c r="E121" s="95" t="s">
        <v>582</v>
      </c>
      <c r="F121" s="95" t="s">
        <v>291</v>
      </c>
      <c r="G121" s="156" t="s">
        <v>628</v>
      </c>
      <c r="H121" s="6"/>
      <c r="I121" s="6"/>
      <c r="J121" s="6"/>
      <c r="K121" s="6"/>
      <c r="L121" s="6"/>
      <c r="M121" s="6"/>
      <c r="N121" s="6"/>
    </row>
    <row r="122" spans="1:14" ht="108" x14ac:dyDescent="0.35">
      <c r="A122" s="239"/>
      <c r="B122" s="89" t="s">
        <v>292</v>
      </c>
      <c r="C122" s="18" t="s">
        <v>668</v>
      </c>
      <c r="D122" s="95"/>
      <c r="E122" s="150" t="s">
        <v>293</v>
      </c>
      <c r="F122" s="150" t="s">
        <v>293</v>
      </c>
      <c r="G122" s="207"/>
      <c r="H122" s="7"/>
      <c r="I122" s="15"/>
      <c r="J122" s="7"/>
      <c r="K122" s="150" t="s">
        <v>294</v>
      </c>
      <c r="L122" s="150" t="s">
        <v>295</v>
      </c>
      <c r="M122" s="7"/>
      <c r="N122" s="7"/>
    </row>
    <row r="123" spans="1:14" ht="16.5" x14ac:dyDescent="0.35">
      <c r="A123" s="239"/>
      <c r="B123" s="89" t="s">
        <v>296</v>
      </c>
      <c r="C123" s="18"/>
      <c r="D123" s="7"/>
      <c r="E123" s="7"/>
      <c r="F123" s="40"/>
      <c r="G123" s="162"/>
      <c r="H123" s="7"/>
      <c r="I123" s="7"/>
      <c r="J123" s="7"/>
      <c r="K123" s="7"/>
      <c r="L123" s="7"/>
      <c r="M123" s="7"/>
      <c r="N123" s="7"/>
    </row>
    <row r="124" spans="1:14" ht="24" x14ac:dyDescent="0.35">
      <c r="A124" s="239"/>
      <c r="B124" s="89" t="s">
        <v>297</v>
      </c>
      <c r="C124" s="18"/>
      <c r="D124" s="7"/>
      <c r="E124" s="15"/>
      <c r="F124" s="7"/>
      <c r="G124" s="180" t="s">
        <v>712</v>
      </c>
      <c r="H124" s="7"/>
      <c r="I124" s="7"/>
      <c r="J124" s="7"/>
      <c r="K124" s="7"/>
      <c r="L124" s="23"/>
      <c r="M124" s="7"/>
      <c r="N124" s="7"/>
    </row>
    <row r="125" spans="1:14" ht="72.5" thickBot="1" x14ac:dyDescent="0.4">
      <c r="A125" s="240"/>
      <c r="B125" s="91" t="s">
        <v>298</v>
      </c>
      <c r="C125" s="41" t="s">
        <v>299</v>
      </c>
      <c r="D125" s="12"/>
      <c r="E125" s="12"/>
      <c r="F125" s="42"/>
      <c r="G125" s="203" t="s">
        <v>629</v>
      </c>
      <c r="H125" s="7"/>
      <c r="I125" s="12"/>
      <c r="J125" s="7"/>
      <c r="K125" s="7"/>
      <c r="L125" s="7"/>
      <c r="N125" s="42"/>
    </row>
    <row r="126" spans="1:14" ht="60" x14ac:dyDescent="0.35">
      <c r="A126" s="235" t="s">
        <v>300</v>
      </c>
      <c r="B126" s="85" t="s">
        <v>301</v>
      </c>
      <c r="C126" s="176" t="s">
        <v>302</v>
      </c>
      <c r="D126" s="96" t="s">
        <v>303</v>
      </c>
      <c r="E126" s="96" t="s">
        <v>304</v>
      </c>
      <c r="F126" s="96" t="s">
        <v>305</v>
      </c>
      <c r="G126" s="223" t="s">
        <v>628</v>
      </c>
      <c r="H126" s="157" t="s">
        <v>116</v>
      </c>
      <c r="I126" s="157" t="s">
        <v>574</v>
      </c>
      <c r="J126" s="3"/>
      <c r="K126" s="96" t="s">
        <v>133</v>
      </c>
      <c r="L126" s="157" t="s">
        <v>306</v>
      </c>
      <c r="M126" s="3"/>
      <c r="N126" s="3"/>
    </row>
    <row r="127" spans="1:14" x14ac:dyDescent="0.3">
      <c r="A127" s="236"/>
      <c r="B127" s="86" t="s">
        <v>307</v>
      </c>
      <c r="C127" s="22"/>
      <c r="D127" s="4"/>
      <c r="E127" s="4"/>
      <c r="F127" s="4"/>
      <c r="G127" s="222"/>
      <c r="H127" s="4"/>
      <c r="I127" s="4"/>
      <c r="J127" s="4"/>
      <c r="K127" s="4"/>
      <c r="L127" s="21"/>
      <c r="M127" s="4"/>
      <c r="N127" s="4"/>
    </row>
    <row r="128" spans="1:14" x14ac:dyDescent="0.35">
      <c r="A128" s="236"/>
      <c r="B128" s="86" t="s">
        <v>308</v>
      </c>
      <c r="C128" s="27"/>
      <c r="D128" s="4"/>
      <c r="E128" s="4"/>
      <c r="F128" s="44"/>
      <c r="G128" s="158" t="s">
        <v>630</v>
      </c>
      <c r="H128" s="4"/>
      <c r="I128" s="4"/>
      <c r="J128" s="4"/>
      <c r="K128" s="158" t="s">
        <v>139</v>
      </c>
      <c r="L128" s="45"/>
      <c r="M128" s="4"/>
      <c r="N128" s="4"/>
    </row>
    <row r="129" spans="1:14" x14ac:dyDescent="0.35">
      <c r="A129" s="236"/>
      <c r="B129" s="86" t="s">
        <v>309</v>
      </c>
      <c r="C129" s="27"/>
      <c r="D129" s="4"/>
      <c r="E129" s="4"/>
      <c r="F129" s="4"/>
      <c r="G129" s="158" t="s">
        <v>631</v>
      </c>
      <c r="H129" s="4"/>
      <c r="I129" s="158" t="s">
        <v>310</v>
      </c>
      <c r="J129" s="4"/>
      <c r="K129" s="45"/>
      <c r="L129" s="4"/>
      <c r="M129" s="4"/>
      <c r="N129" s="4"/>
    </row>
    <row r="130" spans="1:14" ht="15" thickBot="1" x14ac:dyDescent="0.4">
      <c r="A130" s="237"/>
      <c r="B130" s="87" t="s">
        <v>311</v>
      </c>
      <c r="C130" s="104" t="s">
        <v>141</v>
      </c>
      <c r="D130" s="46"/>
      <c r="E130" s="5"/>
      <c r="F130" s="5"/>
      <c r="G130" s="144"/>
      <c r="H130" s="4"/>
      <c r="I130" s="5"/>
      <c r="J130" s="59"/>
      <c r="K130" s="47"/>
      <c r="L130" s="5"/>
      <c r="M130" s="46"/>
      <c r="N130" s="46"/>
    </row>
    <row r="131" spans="1:14" ht="96" x14ac:dyDescent="0.35">
      <c r="A131" s="246" t="s">
        <v>312</v>
      </c>
      <c r="B131" s="88" t="s">
        <v>313</v>
      </c>
      <c r="C131" s="64" t="s">
        <v>314</v>
      </c>
      <c r="D131" s="95" t="s">
        <v>697</v>
      </c>
      <c r="E131" s="95" t="s">
        <v>315</v>
      </c>
      <c r="F131" s="95" t="s">
        <v>316</v>
      </c>
      <c r="G131" s="156" t="s">
        <v>628</v>
      </c>
      <c r="H131" s="156" t="s">
        <v>205</v>
      </c>
      <c r="I131" s="156" t="s">
        <v>564</v>
      </c>
      <c r="J131" s="6"/>
      <c r="K131" s="6"/>
      <c r="L131" s="95" t="s">
        <v>563</v>
      </c>
      <c r="M131" s="6"/>
      <c r="N131" s="6"/>
    </row>
    <row r="132" spans="1:14" ht="84" x14ac:dyDescent="0.35">
      <c r="A132" s="239"/>
      <c r="B132" s="89" t="s">
        <v>317</v>
      </c>
      <c r="C132" s="64" t="s">
        <v>318</v>
      </c>
      <c r="D132" s="7"/>
      <c r="E132" s="15"/>
      <c r="F132" s="115"/>
      <c r="G132" s="162"/>
      <c r="H132" s="7"/>
      <c r="I132" s="15"/>
      <c r="J132" s="115"/>
      <c r="K132" s="115"/>
      <c r="L132" s="115"/>
      <c r="M132" s="7"/>
      <c r="N132" s="7"/>
    </row>
    <row r="133" spans="1:14" x14ac:dyDescent="0.35">
      <c r="A133" s="239"/>
      <c r="B133" s="89" t="s">
        <v>319</v>
      </c>
      <c r="C133" s="18"/>
      <c r="D133" s="7"/>
      <c r="E133" s="7"/>
      <c r="F133" s="115"/>
      <c r="G133" s="162"/>
      <c r="H133" s="7"/>
      <c r="I133" s="7"/>
      <c r="J133" s="115"/>
      <c r="K133" s="115"/>
      <c r="L133" s="115"/>
      <c r="M133" s="7"/>
      <c r="N133" s="7"/>
    </row>
    <row r="134" spans="1:14" ht="24" x14ac:dyDescent="0.35">
      <c r="A134" s="239"/>
      <c r="B134" s="89" t="s">
        <v>320</v>
      </c>
      <c r="C134" s="18"/>
      <c r="D134" s="74"/>
      <c r="E134" s="7"/>
      <c r="F134" s="7"/>
      <c r="G134" s="162" t="s">
        <v>713</v>
      </c>
      <c r="H134" s="7"/>
      <c r="I134" s="7"/>
      <c r="J134" s="7"/>
      <c r="K134" s="7"/>
      <c r="L134" s="7"/>
      <c r="M134" s="7"/>
      <c r="N134" s="7"/>
    </row>
    <row r="135" spans="1:14" ht="15" thickBot="1" x14ac:dyDescent="0.4">
      <c r="A135" s="240"/>
      <c r="B135" s="91" t="s">
        <v>321</v>
      </c>
      <c r="C135" s="101" t="s">
        <v>71</v>
      </c>
      <c r="D135" s="12"/>
      <c r="E135" s="12"/>
      <c r="F135" s="7"/>
      <c r="G135" s="203"/>
      <c r="H135" s="7"/>
      <c r="I135" s="12"/>
      <c r="J135" s="25"/>
      <c r="K135" s="12"/>
      <c r="L135" s="12"/>
      <c r="M135" s="12"/>
      <c r="N135" s="12"/>
    </row>
    <row r="136" spans="1:14" ht="120" x14ac:dyDescent="0.35">
      <c r="A136" s="235" t="s">
        <v>322</v>
      </c>
      <c r="B136" s="85" t="s">
        <v>323</v>
      </c>
      <c r="C136" s="229" t="s">
        <v>669</v>
      </c>
      <c r="D136" s="96" t="s">
        <v>698</v>
      </c>
      <c r="E136" s="96" t="s">
        <v>324</v>
      </c>
      <c r="F136" s="96" t="s">
        <v>325</v>
      </c>
      <c r="G136" s="223" t="s">
        <v>628</v>
      </c>
      <c r="H136" s="157" t="s">
        <v>326</v>
      </c>
      <c r="I136" s="189" t="s">
        <v>327</v>
      </c>
      <c r="J136" s="3"/>
      <c r="K136" s="157" t="s">
        <v>154</v>
      </c>
      <c r="L136" s="157" t="s">
        <v>328</v>
      </c>
      <c r="M136" s="3"/>
      <c r="N136" s="3"/>
    </row>
    <row r="137" spans="1:14" x14ac:dyDescent="0.35">
      <c r="A137" s="236"/>
      <c r="B137" s="86" t="s">
        <v>329</v>
      </c>
      <c r="C137" s="27"/>
      <c r="D137" s="4"/>
      <c r="E137" s="4"/>
      <c r="F137" s="27"/>
      <c r="G137" s="213"/>
      <c r="H137" s="4"/>
      <c r="I137" s="4"/>
      <c r="J137" s="4"/>
      <c r="K137" s="4"/>
      <c r="L137" s="44"/>
      <c r="M137" s="4"/>
      <c r="N137" s="4"/>
    </row>
    <row r="138" spans="1:14" ht="48" x14ac:dyDescent="0.35">
      <c r="A138" s="236"/>
      <c r="B138" s="86" t="s">
        <v>330</v>
      </c>
      <c r="C138" s="27"/>
      <c r="D138" s="4"/>
      <c r="E138" s="4"/>
      <c r="F138" s="27" t="s">
        <v>331</v>
      </c>
      <c r="G138" s="213"/>
      <c r="H138" s="4"/>
      <c r="I138" s="4"/>
      <c r="J138" s="4"/>
      <c r="K138" s="4"/>
      <c r="L138" s="44"/>
      <c r="M138" s="4"/>
      <c r="N138" s="4"/>
    </row>
    <row r="139" spans="1:14" ht="48" x14ac:dyDescent="0.35">
      <c r="A139" s="236"/>
      <c r="B139" s="86" t="s">
        <v>332</v>
      </c>
      <c r="C139" s="98" t="s">
        <v>670</v>
      </c>
      <c r="D139" s="21"/>
      <c r="E139" s="4"/>
      <c r="F139" s="158" t="s">
        <v>671</v>
      </c>
      <c r="G139" s="158" t="s">
        <v>625</v>
      </c>
      <c r="H139" s="4"/>
      <c r="I139" s="4"/>
      <c r="J139" s="4"/>
      <c r="K139" s="4"/>
      <c r="L139" s="4"/>
      <c r="M139" s="4"/>
      <c r="N139" s="4"/>
    </row>
    <row r="140" spans="1:14" ht="24.5" thickBot="1" x14ac:dyDescent="0.4">
      <c r="A140" s="237"/>
      <c r="B140" s="87" t="s">
        <v>334</v>
      </c>
      <c r="C140" s="104" t="s">
        <v>335</v>
      </c>
      <c r="D140" s="5"/>
      <c r="E140" s="4"/>
      <c r="F140" s="158" t="s">
        <v>333</v>
      </c>
      <c r="G140" s="158" t="s">
        <v>714</v>
      </c>
      <c r="H140" s="4"/>
      <c r="I140" s="5"/>
      <c r="J140" s="28"/>
      <c r="K140" s="5"/>
      <c r="L140" s="5"/>
      <c r="M140" s="5"/>
      <c r="N140" s="5"/>
    </row>
    <row r="141" spans="1:14" ht="108" x14ac:dyDescent="0.35">
      <c r="A141" s="246" t="s">
        <v>336</v>
      </c>
      <c r="B141" s="88" t="s">
        <v>337</v>
      </c>
      <c r="C141" s="29"/>
      <c r="D141" s="95" t="s">
        <v>687</v>
      </c>
      <c r="E141" s="95" t="s">
        <v>338</v>
      </c>
      <c r="F141" s="95" t="s">
        <v>339</v>
      </c>
      <c r="G141" s="156" t="s">
        <v>628</v>
      </c>
      <c r="H141" s="6"/>
      <c r="I141" s="188" t="s">
        <v>327</v>
      </c>
      <c r="J141" s="156" t="s">
        <v>340</v>
      </c>
      <c r="K141" s="6"/>
      <c r="L141" s="95" t="s">
        <v>341</v>
      </c>
      <c r="M141" s="6"/>
      <c r="N141" s="6"/>
    </row>
    <row r="142" spans="1:14" x14ac:dyDescent="0.3">
      <c r="A142" s="239"/>
      <c r="B142" s="89" t="s">
        <v>342</v>
      </c>
      <c r="C142" s="18"/>
      <c r="D142" s="120"/>
      <c r="E142" s="7"/>
      <c r="F142" s="48"/>
      <c r="G142" s="162"/>
      <c r="H142" s="7"/>
      <c r="I142" s="7"/>
      <c r="J142" s="7"/>
      <c r="K142" s="7"/>
      <c r="L142" s="7"/>
      <c r="M142" s="7"/>
      <c r="N142" s="7"/>
    </row>
    <row r="143" spans="1:14" ht="24" x14ac:dyDescent="0.3">
      <c r="A143" s="239"/>
      <c r="B143" s="89" t="s">
        <v>343</v>
      </c>
      <c r="C143" s="18"/>
      <c r="D143" s="120"/>
      <c r="E143" s="162" t="s">
        <v>344</v>
      </c>
      <c r="F143" s="49"/>
      <c r="G143" s="162" t="s">
        <v>632</v>
      </c>
      <c r="H143" s="7"/>
      <c r="I143" s="162" t="s">
        <v>123</v>
      </c>
      <c r="J143" s="7"/>
      <c r="K143" s="162" t="s">
        <v>124</v>
      </c>
      <c r="L143" s="7"/>
      <c r="M143" s="7"/>
      <c r="N143" s="7"/>
    </row>
    <row r="144" spans="1:14" x14ac:dyDescent="0.35">
      <c r="A144" s="239"/>
      <c r="B144" s="89" t="s">
        <v>345</v>
      </c>
      <c r="C144" s="18"/>
      <c r="D144" s="120"/>
      <c r="E144" s="162" t="s">
        <v>344</v>
      </c>
      <c r="F144" s="7"/>
      <c r="G144" s="162" t="s">
        <v>633</v>
      </c>
      <c r="H144" s="7"/>
      <c r="I144" s="7"/>
      <c r="J144" s="7"/>
      <c r="K144" s="7"/>
      <c r="L144" s="7"/>
      <c r="M144" s="7"/>
      <c r="N144" s="7"/>
    </row>
    <row r="145" spans="1:14" ht="24.5" thickBot="1" x14ac:dyDescent="0.4">
      <c r="A145" s="240"/>
      <c r="B145" s="91" t="s">
        <v>346</v>
      </c>
      <c r="C145" s="101" t="s">
        <v>99</v>
      </c>
      <c r="D145" s="12"/>
      <c r="E145" s="162" t="s">
        <v>344</v>
      </c>
      <c r="F145" s="198" t="s">
        <v>347</v>
      </c>
      <c r="G145" s="203" t="s">
        <v>715</v>
      </c>
      <c r="H145" s="12"/>
      <c r="I145" s="12"/>
      <c r="J145" s="25"/>
      <c r="K145" s="12"/>
      <c r="L145" s="12"/>
      <c r="M145" s="12"/>
      <c r="N145" s="12"/>
    </row>
    <row r="146" spans="1:14" ht="96" x14ac:dyDescent="0.35">
      <c r="A146" s="235" t="s">
        <v>348</v>
      </c>
      <c r="B146" s="85" t="s">
        <v>349</v>
      </c>
      <c r="C146" s="170" t="s">
        <v>350</v>
      </c>
      <c r="D146" s="171" t="s">
        <v>568</v>
      </c>
      <c r="E146" s="96" t="s">
        <v>351</v>
      </c>
      <c r="F146" s="96" t="s">
        <v>352</v>
      </c>
      <c r="G146" s="157" t="s">
        <v>634</v>
      </c>
      <c r="H146" s="171" t="s">
        <v>353</v>
      </c>
      <c r="I146" s="173" t="s">
        <v>575</v>
      </c>
      <c r="J146" s="157" t="s">
        <v>340</v>
      </c>
      <c r="K146" s="171" t="s">
        <v>722</v>
      </c>
      <c r="L146" s="171" t="s">
        <v>678</v>
      </c>
      <c r="M146" s="56"/>
      <c r="N146" s="3"/>
    </row>
    <row r="147" spans="1:14" ht="36" x14ac:dyDescent="0.35">
      <c r="A147" s="236"/>
      <c r="B147" s="128" t="s">
        <v>354</v>
      </c>
      <c r="C147" s="135"/>
      <c r="D147" s="171" t="s">
        <v>355</v>
      </c>
      <c r="E147" s="4"/>
      <c r="F147" s="4"/>
      <c r="G147" s="158" t="s">
        <v>635</v>
      </c>
      <c r="H147" s="171" t="s">
        <v>353</v>
      </c>
      <c r="I147" s="44"/>
      <c r="J147" s="4"/>
      <c r="K147" s="4"/>
      <c r="L147" s="4"/>
      <c r="M147" s="4"/>
      <c r="N147" s="22"/>
    </row>
    <row r="148" spans="1:14" ht="36" x14ac:dyDescent="0.35">
      <c r="A148" s="236"/>
      <c r="B148" s="128" t="s">
        <v>356</v>
      </c>
      <c r="C148" s="98" t="s">
        <v>357</v>
      </c>
      <c r="D148" s="171" t="s">
        <v>355</v>
      </c>
      <c r="E148" s="4"/>
      <c r="F148" s="4"/>
      <c r="G148" s="158" t="s">
        <v>636</v>
      </c>
      <c r="H148" s="171" t="s">
        <v>353</v>
      </c>
      <c r="I148" s="158" t="s">
        <v>358</v>
      </c>
      <c r="J148" s="4"/>
      <c r="K148" s="158" t="s">
        <v>359</v>
      </c>
      <c r="L148" s="4"/>
      <c r="M148" s="4"/>
      <c r="N148" s="22"/>
    </row>
    <row r="149" spans="1:14" ht="36" x14ac:dyDescent="0.35">
      <c r="A149" s="236"/>
      <c r="B149" s="128" t="s">
        <v>360</v>
      </c>
      <c r="C149" s="135"/>
      <c r="D149" s="171" t="s">
        <v>355</v>
      </c>
      <c r="E149" s="4"/>
      <c r="F149" s="4"/>
      <c r="G149" s="158" t="s">
        <v>634</v>
      </c>
      <c r="H149" s="171" t="s">
        <v>353</v>
      </c>
      <c r="I149" s="4"/>
      <c r="J149" s="4"/>
      <c r="K149" s="4"/>
      <c r="L149" s="4"/>
      <c r="M149" s="4"/>
      <c r="N149" s="4"/>
    </row>
    <row r="150" spans="1:14" ht="15" thickBot="1" x14ac:dyDescent="0.4">
      <c r="A150" s="237"/>
      <c r="B150" s="132" t="s">
        <v>361</v>
      </c>
      <c r="C150" s="104" t="s">
        <v>362</v>
      </c>
      <c r="D150" s="5"/>
      <c r="E150" s="5"/>
      <c r="F150" s="5"/>
      <c r="G150" s="144" t="s">
        <v>637</v>
      </c>
      <c r="H150" s="4"/>
      <c r="I150" s="5"/>
      <c r="J150" s="28"/>
      <c r="K150" s="158" t="s">
        <v>139</v>
      </c>
      <c r="L150" s="5"/>
      <c r="M150" s="5"/>
      <c r="N150" s="5"/>
    </row>
    <row r="151" spans="1:14" s="125" customFormat="1" ht="14.5" customHeight="1" x14ac:dyDescent="0.35">
      <c r="A151" s="246" t="s">
        <v>363</v>
      </c>
      <c r="B151" s="129" t="s">
        <v>364</v>
      </c>
      <c r="C151" s="264" t="s">
        <v>365</v>
      </c>
      <c r="D151" s="270" t="s">
        <v>365</v>
      </c>
      <c r="E151" s="270" t="s">
        <v>365</v>
      </c>
      <c r="F151" s="270" t="s">
        <v>365</v>
      </c>
      <c r="G151" s="270" t="s">
        <v>365</v>
      </c>
      <c r="H151" s="270" t="s">
        <v>365</v>
      </c>
      <c r="I151" s="270" t="s">
        <v>365</v>
      </c>
      <c r="J151" s="270" t="s">
        <v>365</v>
      </c>
      <c r="K151" s="270" t="s">
        <v>365</v>
      </c>
      <c r="L151" s="270" t="s">
        <v>365</v>
      </c>
      <c r="M151" s="270" t="s">
        <v>365</v>
      </c>
      <c r="N151" s="270" t="s">
        <v>365</v>
      </c>
    </row>
    <row r="152" spans="1:14" s="125" customFormat="1" x14ac:dyDescent="0.35">
      <c r="A152" s="239"/>
      <c r="B152" s="93" t="s">
        <v>366</v>
      </c>
      <c r="C152" s="265"/>
      <c r="D152" s="271"/>
      <c r="E152" s="271"/>
      <c r="F152" s="271"/>
      <c r="G152" s="271"/>
      <c r="H152" s="271"/>
      <c r="I152" s="271"/>
      <c r="J152" s="271"/>
      <c r="K152" s="271"/>
      <c r="L152" s="271"/>
      <c r="M152" s="271"/>
      <c r="N152" s="271"/>
    </row>
    <row r="153" spans="1:14" s="125" customFormat="1" x14ac:dyDescent="0.35">
      <c r="A153" s="239"/>
      <c r="B153" s="93" t="s">
        <v>367</v>
      </c>
      <c r="C153" s="265"/>
      <c r="D153" s="271"/>
      <c r="E153" s="271"/>
      <c r="F153" s="271"/>
      <c r="G153" s="271"/>
      <c r="H153" s="271"/>
      <c r="I153" s="271"/>
      <c r="J153" s="271"/>
      <c r="K153" s="271"/>
      <c r="L153" s="271"/>
      <c r="M153" s="271"/>
      <c r="N153" s="271"/>
    </row>
    <row r="154" spans="1:14" s="125" customFormat="1" x14ac:dyDescent="0.35">
      <c r="A154" s="239"/>
      <c r="B154" s="93" t="s">
        <v>368</v>
      </c>
      <c r="C154" s="265"/>
      <c r="D154" s="271"/>
      <c r="E154" s="271"/>
      <c r="F154" s="271"/>
      <c r="G154" s="271"/>
      <c r="H154" s="271"/>
      <c r="I154" s="271"/>
      <c r="J154" s="271"/>
      <c r="K154" s="271"/>
      <c r="L154" s="271"/>
      <c r="M154" s="271"/>
      <c r="N154" s="271"/>
    </row>
    <row r="155" spans="1:14" s="125" customFormat="1" ht="15" thickBot="1" x14ac:dyDescent="0.4">
      <c r="A155" s="240"/>
      <c r="B155" s="133" t="s">
        <v>369</v>
      </c>
      <c r="C155" s="266"/>
      <c r="D155" s="272"/>
      <c r="E155" s="272"/>
      <c r="F155" s="272"/>
      <c r="G155" s="272"/>
      <c r="H155" s="272"/>
      <c r="I155" s="272"/>
      <c r="J155" s="272"/>
      <c r="K155" s="272"/>
      <c r="L155" s="272"/>
      <c r="M155" s="272"/>
      <c r="N155" s="272"/>
    </row>
    <row r="156" spans="1:14" ht="84" x14ac:dyDescent="0.35">
      <c r="A156" s="235" t="s">
        <v>370</v>
      </c>
      <c r="B156" s="134" t="s">
        <v>371</v>
      </c>
      <c r="C156" s="176" t="s">
        <v>736</v>
      </c>
      <c r="D156" s="96" t="s">
        <v>372</v>
      </c>
      <c r="E156" s="96" t="s">
        <v>373</v>
      </c>
      <c r="F156" s="96" t="s">
        <v>374</v>
      </c>
      <c r="G156" s="157" t="s">
        <v>634</v>
      </c>
      <c r="H156" s="3"/>
      <c r="I156" s="158" t="s">
        <v>375</v>
      </c>
      <c r="J156" s="3"/>
      <c r="K156" s="96" t="s">
        <v>133</v>
      </c>
      <c r="L156" s="96" t="s">
        <v>341</v>
      </c>
      <c r="M156" s="3"/>
      <c r="N156" s="3"/>
    </row>
    <row r="157" spans="1:14" x14ac:dyDescent="0.3">
      <c r="A157" s="236"/>
      <c r="B157" s="128" t="s">
        <v>376</v>
      </c>
      <c r="C157" s="27"/>
      <c r="D157" s="21"/>
      <c r="E157" s="31"/>
      <c r="F157" s="4"/>
      <c r="G157" s="158" t="s">
        <v>634</v>
      </c>
      <c r="H157" s="4"/>
      <c r="I157" s="4"/>
      <c r="J157" s="4"/>
      <c r="K157" s="4"/>
      <c r="L157" s="21"/>
      <c r="M157" s="4"/>
      <c r="N157" s="4"/>
    </row>
    <row r="158" spans="1:14" ht="60" x14ac:dyDescent="0.3">
      <c r="A158" s="236"/>
      <c r="B158" s="128" t="s">
        <v>377</v>
      </c>
      <c r="C158" s="27"/>
      <c r="D158" s="4"/>
      <c r="E158" s="52"/>
      <c r="F158" s="179" t="s">
        <v>378</v>
      </c>
      <c r="G158" s="158" t="s">
        <v>634</v>
      </c>
      <c r="H158" s="4"/>
      <c r="I158" s="4"/>
      <c r="J158" s="179" t="s">
        <v>379</v>
      </c>
      <c r="K158" s="179" t="s">
        <v>380</v>
      </c>
      <c r="L158" s="179" t="s">
        <v>381</v>
      </c>
      <c r="M158" s="4"/>
      <c r="N158" s="4"/>
    </row>
    <row r="159" spans="1:14" ht="48" x14ac:dyDescent="0.35">
      <c r="A159" s="236"/>
      <c r="B159" s="128" t="s">
        <v>382</v>
      </c>
      <c r="C159" s="27"/>
      <c r="D159" s="4"/>
      <c r="E159" s="4"/>
      <c r="F159" s="179" t="s">
        <v>378</v>
      </c>
      <c r="G159" s="158" t="s">
        <v>638</v>
      </c>
      <c r="H159" s="4"/>
      <c r="I159" s="4"/>
      <c r="J159" s="4"/>
      <c r="K159" s="179" t="s">
        <v>380</v>
      </c>
      <c r="L159" s="179" t="s">
        <v>381</v>
      </c>
      <c r="M159" s="4"/>
      <c r="N159" s="4"/>
    </row>
    <row r="160" spans="1:14" ht="15" thickBot="1" x14ac:dyDescent="0.4">
      <c r="A160" s="237"/>
      <c r="B160" s="132" t="s">
        <v>383</v>
      </c>
      <c r="C160" s="145" t="s">
        <v>141</v>
      </c>
      <c r="D160" s="5"/>
      <c r="E160" s="5"/>
      <c r="F160" s="5"/>
      <c r="G160" s="212" t="s">
        <v>639</v>
      </c>
      <c r="H160" s="4"/>
      <c r="I160" s="5"/>
      <c r="J160" s="28"/>
      <c r="K160" s="5"/>
      <c r="L160" s="5"/>
      <c r="M160" s="5"/>
      <c r="N160" s="5"/>
    </row>
    <row r="161" spans="1:14" ht="96" x14ac:dyDescent="0.35">
      <c r="A161" s="246" t="s">
        <v>384</v>
      </c>
      <c r="B161" s="129" t="s">
        <v>385</v>
      </c>
      <c r="C161" s="202" t="s">
        <v>737</v>
      </c>
      <c r="D161" s="6" t="s">
        <v>699</v>
      </c>
      <c r="E161" s="95" t="s">
        <v>386</v>
      </c>
      <c r="F161" s="95" t="s">
        <v>387</v>
      </c>
      <c r="G161" s="156"/>
      <c r="H161" s="156" t="s">
        <v>116</v>
      </c>
      <c r="I161" s="156" t="s">
        <v>388</v>
      </c>
      <c r="J161" s="6"/>
      <c r="K161" s="6"/>
      <c r="L161" s="95" t="s">
        <v>389</v>
      </c>
      <c r="M161" s="6"/>
      <c r="N161" s="6"/>
    </row>
    <row r="162" spans="1:14" ht="24" x14ac:dyDescent="0.35">
      <c r="A162" s="239"/>
      <c r="B162" s="93" t="s">
        <v>390</v>
      </c>
      <c r="C162" s="18"/>
      <c r="D162" s="122"/>
      <c r="E162" s="162" t="s">
        <v>391</v>
      </c>
      <c r="F162" s="120"/>
      <c r="G162" s="162"/>
      <c r="H162" s="7"/>
      <c r="I162" s="7"/>
      <c r="J162" s="7"/>
      <c r="K162" s="7"/>
      <c r="L162" s="7"/>
      <c r="M162" s="7"/>
      <c r="N162" s="7"/>
    </row>
    <row r="163" spans="1:14" ht="48" x14ac:dyDescent="0.35">
      <c r="A163" s="239"/>
      <c r="B163" s="89" t="s">
        <v>392</v>
      </c>
      <c r="C163" s="177" t="s">
        <v>393</v>
      </c>
      <c r="D163" s="122"/>
      <c r="E163" s="122"/>
      <c r="F163" s="120"/>
      <c r="G163" s="162"/>
      <c r="H163" s="7"/>
      <c r="I163" s="162" t="s">
        <v>394</v>
      </c>
      <c r="J163" s="180" t="s">
        <v>395</v>
      </c>
      <c r="K163" s="7"/>
      <c r="L163" s="7"/>
      <c r="M163" s="7"/>
      <c r="N163" s="7"/>
    </row>
    <row r="164" spans="1:14" ht="24" x14ac:dyDescent="0.35">
      <c r="A164" s="239"/>
      <c r="B164" s="93" t="s">
        <v>396</v>
      </c>
      <c r="C164" s="16"/>
      <c r="D164" s="15"/>
      <c r="E164" s="162" t="s">
        <v>397</v>
      </c>
      <c r="F164" s="7"/>
      <c r="G164" s="162"/>
      <c r="H164" s="53"/>
      <c r="I164" s="7"/>
      <c r="J164" s="7"/>
      <c r="K164" s="7"/>
      <c r="L164" s="7"/>
      <c r="M164" s="7"/>
      <c r="N164" s="7"/>
    </row>
    <row r="165" spans="1:14" ht="36.5" thickBot="1" x14ac:dyDescent="0.4">
      <c r="A165" s="240"/>
      <c r="B165" s="133" t="s">
        <v>398</v>
      </c>
      <c r="C165" s="146" t="s">
        <v>127</v>
      </c>
      <c r="D165" s="12"/>
      <c r="E165" s="12"/>
      <c r="F165" s="12"/>
      <c r="G165" s="203" t="s">
        <v>640</v>
      </c>
      <c r="H165" s="7"/>
      <c r="I165" s="12"/>
      <c r="J165" s="25"/>
      <c r="K165" s="12"/>
      <c r="L165" s="12"/>
      <c r="M165" s="12"/>
      <c r="N165" s="12"/>
    </row>
    <row r="166" spans="1:14" ht="96" x14ac:dyDescent="0.35">
      <c r="A166" s="235" t="s">
        <v>399</v>
      </c>
      <c r="B166" s="134" t="s">
        <v>400</v>
      </c>
      <c r="C166" s="176" t="s">
        <v>401</v>
      </c>
      <c r="D166" s="96" t="s">
        <v>700</v>
      </c>
      <c r="E166" s="96" t="s">
        <v>315</v>
      </c>
      <c r="F166" s="96" t="s">
        <v>315</v>
      </c>
      <c r="G166" s="157"/>
      <c r="H166" s="157" t="s">
        <v>326</v>
      </c>
      <c r="I166" s="157" t="s">
        <v>579</v>
      </c>
      <c r="J166" s="3"/>
      <c r="K166" s="157" t="s">
        <v>154</v>
      </c>
      <c r="L166" s="157" t="s">
        <v>580</v>
      </c>
      <c r="M166" s="3"/>
      <c r="N166" s="3"/>
    </row>
    <row r="167" spans="1:14" x14ac:dyDescent="0.35">
      <c r="A167" s="236"/>
      <c r="B167" s="86" t="s">
        <v>402</v>
      </c>
      <c r="C167" s="98" t="s">
        <v>681</v>
      </c>
      <c r="D167" s="44"/>
      <c r="E167" s="4"/>
      <c r="F167" s="4"/>
      <c r="G167" s="213" t="s">
        <v>602</v>
      </c>
      <c r="H167" s="4"/>
      <c r="I167" s="4"/>
      <c r="J167" s="4"/>
      <c r="K167" s="4"/>
      <c r="L167" s="4"/>
      <c r="M167" s="4"/>
      <c r="N167" s="4"/>
    </row>
    <row r="168" spans="1:14" x14ac:dyDescent="0.35">
      <c r="A168" s="236"/>
      <c r="B168" s="86" t="s">
        <v>403</v>
      </c>
      <c r="C168" s="98" t="s">
        <v>681</v>
      </c>
      <c r="D168" s="4"/>
      <c r="E168" s="4"/>
      <c r="F168" s="4"/>
      <c r="G168" s="213" t="s">
        <v>641</v>
      </c>
      <c r="H168" s="4"/>
      <c r="I168" s="4"/>
      <c r="J168" s="182" t="s">
        <v>395</v>
      </c>
      <c r="K168" s="4"/>
      <c r="L168" s="4"/>
      <c r="M168" s="4"/>
      <c r="N168" s="4"/>
    </row>
    <row r="169" spans="1:14" x14ac:dyDescent="0.35">
      <c r="A169" s="236"/>
      <c r="B169" s="86" t="s">
        <v>404</v>
      </c>
      <c r="C169" s="98" t="s">
        <v>681</v>
      </c>
      <c r="D169" s="21"/>
      <c r="E169" s="4"/>
      <c r="F169" s="4"/>
      <c r="G169" s="214"/>
      <c r="H169" s="4"/>
      <c r="I169" s="4"/>
      <c r="J169" s="4"/>
      <c r="K169" s="27"/>
      <c r="L169" s="4"/>
      <c r="M169" s="4"/>
      <c r="N169" s="4"/>
    </row>
    <row r="170" spans="1:14" ht="48.5" thickBot="1" x14ac:dyDescent="0.4">
      <c r="A170" s="237"/>
      <c r="B170" s="87" t="s">
        <v>405</v>
      </c>
      <c r="C170" s="104" t="s">
        <v>71</v>
      </c>
      <c r="D170" s="102" t="s">
        <v>223</v>
      </c>
      <c r="E170" s="5"/>
      <c r="F170" s="5"/>
      <c r="G170" s="144" t="s">
        <v>716</v>
      </c>
      <c r="H170" s="4"/>
      <c r="I170" s="5"/>
      <c r="J170" s="28"/>
      <c r="K170" s="5"/>
      <c r="L170" s="5"/>
      <c r="M170" s="5"/>
      <c r="N170" s="5"/>
    </row>
    <row r="171" spans="1:14" s="125" customFormat="1" ht="14.5" customHeight="1" x14ac:dyDescent="0.35">
      <c r="A171" s="246" t="s">
        <v>406</v>
      </c>
      <c r="B171" s="88" t="s">
        <v>407</v>
      </c>
      <c r="C171" s="264" t="s">
        <v>408</v>
      </c>
      <c r="D171" s="264" t="s">
        <v>408</v>
      </c>
      <c r="E171" s="264" t="s">
        <v>408</v>
      </c>
      <c r="F171" s="264" t="s">
        <v>408</v>
      </c>
      <c r="G171" s="267" t="s">
        <v>408</v>
      </c>
      <c r="H171" s="264" t="s">
        <v>408</v>
      </c>
      <c r="I171" s="264" t="s">
        <v>408</v>
      </c>
      <c r="J171" s="264" t="s">
        <v>408</v>
      </c>
      <c r="K171" s="264" t="s">
        <v>408</v>
      </c>
      <c r="L171" s="264" t="s">
        <v>408</v>
      </c>
      <c r="M171" s="264" t="s">
        <v>408</v>
      </c>
      <c r="N171" s="264" t="s">
        <v>408</v>
      </c>
    </row>
    <row r="172" spans="1:14" s="125" customFormat="1" x14ac:dyDescent="0.35">
      <c r="A172" s="239"/>
      <c r="B172" s="89" t="s">
        <v>409</v>
      </c>
      <c r="C172" s="265"/>
      <c r="D172" s="265"/>
      <c r="E172" s="265"/>
      <c r="F172" s="265"/>
      <c r="G172" s="268"/>
      <c r="H172" s="265"/>
      <c r="I172" s="265"/>
      <c r="J172" s="265"/>
      <c r="K172" s="265"/>
      <c r="L172" s="265"/>
      <c r="M172" s="265"/>
      <c r="N172" s="265"/>
    </row>
    <row r="173" spans="1:14" s="125" customFormat="1" x14ac:dyDescent="0.35">
      <c r="A173" s="239"/>
      <c r="B173" s="89" t="s">
        <v>410</v>
      </c>
      <c r="C173" s="265"/>
      <c r="D173" s="265"/>
      <c r="E173" s="265"/>
      <c r="F173" s="265"/>
      <c r="G173" s="268"/>
      <c r="H173" s="265"/>
      <c r="I173" s="265"/>
      <c r="J173" s="265"/>
      <c r="K173" s="265"/>
      <c r="L173" s="265"/>
      <c r="M173" s="265"/>
      <c r="N173" s="265"/>
    </row>
    <row r="174" spans="1:14" s="125" customFormat="1" x14ac:dyDescent="0.35">
      <c r="A174" s="239"/>
      <c r="B174" s="89" t="s">
        <v>411</v>
      </c>
      <c r="C174" s="265"/>
      <c r="D174" s="265"/>
      <c r="E174" s="265"/>
      <c r="F174" s="265"/>
      <c r="G174" s="268"/>
      <c r="H174" s="265"/>
      <c r="I174" s="265"/>
      <c r="J174" s="265"/>
      <c r="K174" s="265"/>
      <c r="L174" s="265"/>
      <c r="M174" s="265"/>
      <c r="N174" s="265"/>
    </row>
    <row r="175" spans="1:14" s="125" customFormat="1" ht="15" thickBot="1" x14ac:dyDescent="0.4">
      <c r="A175" s="240"/>
      <c r="B175" s="91" t="s">
        <v>412</v>
      </c>
      <c r="C175" s="266"/>
      <c r="D175" s="266"/>
      <c r="E175" s="266"/>
      <c r="F175" s="266"/>
      <c r="G175" s="269"/>
      <c r="H175" s="266"/>
      <c r="I175" s="266"/>
      <c r="J175" s="266"/>
      <c r="K175" s="266"/>
      <c r="L175" s="266"/>
      <c r="M175" s="266"/>
      <c r="N175" s="266"/>
    </row>
    <row r="176" spans="1:14" s="125" customFormat="1" ht="15" thickBot="1" x14ac:dyDescent="0.4">
      <c r="A176" s="235" t="s">
        <v>413</v>
      </c>
      <c r="B176" s="134" t="s">
        <v>414</v>
      </c>
      <c r="C176" s="137" t="s">
        <v>408</v>
      </c>
      <c r="D176" s="137" t="s">
        <v>408</v>
      </c>
      <c r="E176" s="137" t="s">
        <v>408</v>
      </c>
      <c r="F176" s="185" t="s">
        <v>408</v>
      </c>
      <c r="G176" s="215" t="s">
        <v>408</v>
      </c>
      <c r="H176" s="137" t="s">
        <v>408</v>
      </c>
      <c r="I176" s="137" t="s">
        <v>408</v>
      </c>
      <c r="J176" s="137" t="s">
        <v>408</v>
      </c>
      <c r="K176" s="137" t="s">
        <v>408</v>
      </c>
      <c r="L176" s="137" t="s">
        <v>408</v>
      </c>
      <c r="M176" s="137" t="s">
        <v>408</v>
      </c>
      <c r="N176" s="137" t="s">
        <v>408</v>
      </c>
    </row>
    <row r="177" spans="1:14" ht="84" x14ac:dyDescent="0.35">
      <c r="A177" s="236"/>
      <c r="B177" s="86" t="s">
        <v>415</v>
      </c>
      <c r="C177" s="27"/>
      <c r="D177" s="96" t="s">
        <v>688</v>
      </c>
      <c r="E177" s="96" t="s">
        <v>416</v>
      </c>
      <c r="F177" s="172" t="s">
        <v>417</v>
      </c>
      <c r="G177" s="182" t="s">
        <v>642</v>
      </c>
      <c r="H177" s="158" t="s">
        <v>418</v>
      </c>
      <c r="I177" s="21"/>
      <c r="J177" s="21"/>
      <c r="K177" s="21"/>
      <c r="L177" s="157" t="s">
        <v>419</v>
      </c>
      <c r="M177" s="21"/>
      <c r="N177" s="21"/>
    </row>
    <row r="178" spans="1:14" x14ac:dyDescent="0.35">
      <c r="A178" s="236"/>
      <c r="B178" s="86" t="s">
        <v>420</v>
      </c>
      <c r="C178" s="136"/>
      <c r="D178" s="4"/>
      <c r="E178" s="4"/>
      <c r="F178" s="4"/>
      <c r="G178" s="158" t="s">
        <v>623</v>
      </c>
      <c r="H178" s="4"/>
      <c r="I178" s="4"/>
      <c r="J178" s="182" t="s">
        <v>395</v>
      </c>
      <c r="K178" s="4"/>
      <c r="L178" s="4"/>
      <c r="M178" s="4"/>
      <c r="N178" s="4"/>
    </row>
    <row r="179" spans="1:14" x14ac:dyDescent="0.35">
      <c r="A179" s="236"/>
      <c r="B179" s="86" t="s">
        <v>421</v>
      </c>
      <c r="C179" s="27"/>
      <c r="D179" s="4"/>
      <c r="E179" s="4"/>
      <c r="F179" s="4"/>
      <c r="G179" s="158"/>
      <c r="H179" s="4"/>
      <c r="I179" s="4"/>
      <c r="J179" s="4"/>
      <c r="K179" s="4"/>
      <c r="L179" s="4"/>
      <c r="M179" s="4"/>
      <c r="N179" s="4"/>
    </row>
    <row r="180" spans="1:14" ht="36.5" thickBot="1" x14ac:dyDescent="0.35">
      <c r="A180" s="237"/>
      <c r="B180" s="87" t="s">
        <v>422</v>
      </c>
      <c r="C180" s="104" t="s">
        <v>423</v>
      </c>
      <c r="D180" s="5"/>
      <c r="E180" s="102" t="s">
        <v>424</v>
      </c>
      <c r="F180" s="200" t="s">
        <v>424</v>
      </c>
      <c r="G180" s="144" t="s">
        <v>643</v>
      </c>
      <c r="H180" s="5"/>
      <c r="I180" s="5"/>
      <c r="J180" s="28"/>
      <c r="K180" s="5"/>
      <c r="L180" s="5"/>
      <c r="M180" s="5"/>
      <c r="N180" s="5" t="e" cm="1">
        <f t="array" ref="N180">A176:N180
                                                                                                                                                                                                                                                                A - Even</f>
        <v>#NAME?</v>
      </c>
    </row>
    <row r="181" spans="1:14" ht="108" x14ac:dyDescent="0.35">
      <c r="A181" s="246" t="s">
        <v>425</v>
      </c>
      <c r="B181" s="89" t="s">
        <v>426</v>
      </c>
      <c r="C181" s="18"/>
      <c r="D181" s="95" t="s">
        <v>427</v>
      </c>
      <c r="E181" s="95" t="s">
        <v>428</v>
      </c>
      <c r="F181" s="95" t="s">
        <v>429</v>
      </c>
      <c r="G181" s="180"/>
      <c r="H181" s="7"/>
      <c r="I181" s="201" t="s">
        <v>575</v>
      </c>
      <c r="J181" s="15"/>
      <c r="K181" s="15"/>
      <c r="L181" s="6"/>
      <c r="M181" s="15"/>
      <c r="N181" s="15"/>
    </row>
    <row r="182" spans="1:14" x14ac:dyDescent="0.35">
      <c r="A182" s="239"/>
      <c r="B182" s="89" t="s">
        <v>430</v>
      </c>
      <c r="C182" s="18"/>
      <c r="D182" s="15"/>
      <c r="E182" s="15"/>
      <c r="F182" s="15"/>
      <c r="G182" s="180"/>
      <c r="H182" s="7"/>
      <c r="I182" s="15"/>
      <c r="J182" s="15"/>
      <c r="K182" s="15"/>
      <c r="L182" s="15"/>
      <c r="M182" s="15"/>
      <c r="N182" s="15"/>
    </row>
    <row r="183" spans="1:14" x14ac:dyDescent="0.35">
      <c r="A183" s="239"/>
      <c r="B183" s="89" t="s">
        <v>431</v>
      </c>
      <c r="C183" s="147"/>
      <c r="D183" s="7"/>
      <c r="E183" s="7"/>
      <c r="F183" s="7"/>
      <c r="G183" s="180" t="s">
        <v>641</v>
      </c>
      <c r="H183" s="7"/>
      <c r="I183" s="7"/>
      <c r="J183" s="180" t="s">
        <v>395</v>
      </c>
      <c r="K183" s="7"/>
      <c r="L183" s="7"/>
      <c r="M183" s="7"/>
      <c r="N183" s="7"/>
    </row>
    <row r="184" spans="1:14" x14ac:dyDescent="0.35">
      <c r="A184" s="239"/>
      <c r="B184" s="89" t="s">
        <v>432</v>
      </c>
      <c r="C184" s="54"/>
      <c r="D184" s="7"/>
      <c r="E184" s="7"/>
      <c r="F184" s="7"/>
      <c r="G184" s="162"/>
      <c r="H184" s="7"/>
      <c r="I184" s="7"/>
      <c r="J184" s="7"/>
      <c r="K184" s="7"/>
      <c r="L184" s="7"/>
      <c r="M184" s="7"/>
      <c r="N184" s="7"/>
    </row>
    <row r="185" spans="1:14" ht="15" thickBot="1" x14ac:dyDescent="0.4">
      <c r="A185" s="240"/>
      <c r="B185" s="91" t="s">
        <v>433</v>
      </c>
      <c r="C185" s="101" t="s">
        <v>434</v>
      </c>
      <c r="D185" s="12"/>
      <c r="E185" s="12"/>
      <c r="F185" s="199" t="s">
        <v>435</v>
      </c>
      <c r="G185" s="203" t="s">
        <v>644</v>
      </c>
      <c r="H185" s="12"/>
      <c r="I185" s="12"/>
      <c r="J185" s="25"/>
      <c r="K185" s="12"/>
      <c r="L185" s="12"/>
      <c r="M185" s="12"/>
      <c r="N185" s="12"/>
    </row>
    <row r="186" spans="1:14" ht="48" x14ac:dyDescent="0.35">
      <c r="A186" s="235" t="s">
        <v>436</v>
      </c>
      <c r="B186" s="85" t="s">
        <v>437</v>
      </c>
      <c r="C186" s="43"/>
      <c r="D186" s="96" t="s">
        <v>569</v>
      </c>
      <c r="E186" s="96" t="s">
        <v>303</v>
      </c>
      <c r="F186" s="96" t="s">
        <v>305</v>
      </c>
      <c r="G186" s="224"/>
      <c r="H186" s="157" t="s">
        <v>228</v>
      </c>
      <c r="I186" s="4"/>
      <c r="J186" s="182" t="s">
        <v>438</v>
      </c>
      <c r="K186" s="96" t="s">
        <v>133</v>
      </c>
      <c r="L186" s="157" t="s">
        <v>439</v>
      </c>
      <c r="M186" s="3"/>
      <c r="N186" s="3"/>
    </row>
    <row r="187" spans="1:14" x14ac:dyDescent="0.35">
      <c r="A187" s="236"/>
      <c r="B187" s="86" t="s">
        <v>440</v>
      </c>
      <c r="C187" s="30"/>
      <c r="D187" s="21"/>
      <c r="E187" s="21"/>
      <c r="F187" s="21"/>
      <c r="G187" s="225"/>
      <c r="H187" s="21"/>
      <c r="I187" s="21"/>
      <c r="J187" s="21"/>
      <c r="K187" s="21"/>
      <c r="L187" s="21"/>
      <c r="M187" s="21"/>
      <c r="N187" s="21"/>
    </row>
    <row r="188" spans="1:14" ht="24" x14ac:dyDescent="0.35">
      <c r="A188" s="236"/>
      <c r="B188" s="86" t="s">
        <v>441</v>
      </c>
      <c r="C188" s="30"/>
      <c r="D188" s="21"/>
      <c r="E188" s="21"/>
      <c r="F188" s="21"/>
      <c r="G188" s="214"/>
      <c r="H188" s="21"/>
      <c r="I188" s="172" t="s">
        <v>442</v>
      </c>
      <c r="J188" s="182" t="s">
        <v>395</v>
      </c>
      <c r="K188" s="21"/>
      <c r="L188" s="21"/>
      <c r="M188" s="21"/>
      <c r="N188" s="21"/>
    </row>
    <row r="189" spans="1:14" x14ac:dyDescent="0.35">
      <c r="A189" s="236"/>
      <c r="B189" s="86" t="s">
        <v>443</v>
      </c>
      <c r="C189" s="30"/>
      <c r="D189" s="30"/>
      <c r="E189" s="21"/>
      <c r="F189" s="21"/>
      <c r="G189" s="214"/>
      <c r="H189" s="21"/>
      <c r="I189" s="21"/>
      <c r="J189" s="21"/>
      <c r="K189" s="21"/>
      <c r="L189" s="21"/>
      <c r="M189" s="21"/>
      <c r="N189" s="21"/>
    </row>
    <row r="190" spans="1:14" ht="15" thickBot="1" x14ac:dyDescent="0.4">
      <c r="A190" s="237"/>
      <c r="B190" s="87" t="s">
        <v>444</v>
      </c>
      <c r="C190" s="104" t="s">
        <v>445</v>
      </c>
      <c r="D190" s="5"/>
      <c r="E190" s="102" t="s">
        <v>446</v>
      </c>
      <c r="F190" s="5"/>
      <c r="G190" s="212"/>
      <c r="H190" s="5"/>
      <c r="I190" s="5"/>
      <c r="J190" s="28"/>
      <c r="K190" s="28"/>
      <c r="L190" s="28"/>
      <c r="M190" s="28"/>
      <c r="N190" s="28"/>
    </row>
    <row r="191" spans="1:14" ht="60" x14ac:dyDescent="0.35">
      <c r="A191" s="246" t="s">
        <v>447</v>
      </c>
      <c r="B191" s="88" t="s">
        <v>448</v>
      </c>
      <c r="C191" s="16"/>
      <c r="D191" s="156" t="s">
        <v>449</v>
      </c>
      <c r="E191" s="156" t="s">
        <v>450</v>
      </c>
      <c r="F191" s="156" t="s">
        <v>451</v>
      </c>
      <c r="G191" s="180" t="s">
        <v>645</v>
      </c>
      <c r="H191" s="156"/>
      <c r="I191" s="156" t="s">
        <v>228</v>
      </c>
      <c r="J191" s="180" t="s">
        <v>438</v>
      </c>
      <c r="K191" s="7"/>
      <c r="L191" s="103" t="s">
        <v>679</v>
      </c>
      <c r="M191" s="7"/>
      <c r="N191" s="7"/>
    </row>
    <row r="192" spans="1:14" x14ac:dyDescent="0.35">
      <c r="A192" s="239"/>
      <c r="B192" s="89" t="s">
        <v>452</v>
      </c>
      <c r="C192" s="18"/>
      <c r="D192" s="15"/>
      <c r="E192" s="7"/>
      <c r="F192" s="15"/>
      <c r="G192" s="180"/>
      <c r="H192" s="15"/>
      <c r="I192" s="15"/>
      <c r="J192" s="7"/>
      <c r="K192" s="7"/>
      <c r="L192" s="7"/>
      <c r="M192" s="7"/>
      <c r="N192" s="7"/>
    </row>
    <row r="193" spans="1:14" x14ac:dyDescent="0.35">
      <c r="A193" s="239"/>
      <c r="B193" s="89" t="s">
        <v>453</v>
      </c>
      <c r="C193" s="121"/>
      <c r="D193" s="15"/>
      <c r="E193" s="9"/>
      <c r="F193" s="9"/>
      <c r="G193" s="180" t="s">
        <v>646</v>
      </c>
      <c r="H193" s="7"/>
      <c r="I193" s="9"/>
      <c r="J193" s="180" t="s">
        <v>395</v>
      </c>
      <c r="K193" s="7"/>
      <c r="L193" s="7"/>
      <c r="M193" s="53"/>
      <c r="N193" s="7"/>
    </row>
    <row r="194" spans="1:14" x14ac:dyDescent="0.35">
      <c r="A194" s="239"/>
      <c r="B194" s="89" t="s">
        <v>454</v>
      </c>
      <c r="C194" s="121"/>
      <c r="D194" s="53"/>
      <c r="E194" s="7"/>
      <c r="F194" s="7"/>
      <c r="G194" s="162" t="s">
        <v>646</v>
      </c>
      <c r="H194" s="7"/>
      <c r="I194" s="7"/>
      <c r="J194" s="7"/>
      <c r="K194" s="7"/>
      <c r="L194" s="7"/>
      <c r="M194" s="7"/>
      <c r="N194" s="7"/>
    </row>
    <row r="195" spans="1:14" ht="24.5" thickBot="1" x14ac:dyDescent="0.4">
      <c r="A195" s="240"/>
      <c r="B195" s="91" t="s">
        <v>455</v>
      </c>
      <c r="C195" s="101" t="s">
        <v>456</v>
      </c>
      <c r="D195" s="101" t="s">
        <v>456</v>
      </c>
      <c r="E195" s="101" t="s">
        <v>456</v>
      </c>
      <c r="F195" s="101" t="s">
        <v>456</v>
      </c>
      <c r="G195" s="146" t="s">
        <v>456</v>
      </c>
      <c r="H195" s="101" t="s">
        <v>456</v>
      </c>
      <c r="I195" s="101" t="s">
        <v>456</v>
      </c>
      <c r="J195" s="101" t="s">
        <v>456</v>
      </c>
      <c r="K195" s="101" t="s">
        <v>456</v>
      </c>
      <c r="L195" s="101" t="s">
        <v>456</v>
      </c>
      <c r="M195" s="101" t="s">
        <v>456</v>
      </c>
      <c r="N195" s="101" t="s">
        <v>456</v>
      </c>
    </row>
    <row r="196" spans="1:14" ht="132" x14ac:dyDescent="0.35">
      <c r="A196" s="235" t="s">
        <v>457</v>
      </c>
      <c r="B196" s="85" t="s">
        <v>458</v>
      </c>
      <c r="C196" s="43"/>
      <c r="D196" s="157" t="s">
        <v>701</v>
      </c>
      <c r="E196" s="96" t="s">
        <v>674</v>
      </c>
      <c r="F196" s="96" t="s">
        <v>459</v>
      </c>
      <c r="G196" s="213" t="s">
        <v>647</v>
      </c>
      <c r="H196" s="157" t="s">
        <v>116</v>
      </c>
      <c r="I196" s="157" t="s">
        <v>460</v>
      </c>
      <c r="J196" s="3"/>
      <c r="K196" s="157" t="s">
        <v>154</v>
      </c>
      <c r="L196" s="157" t="s">
        <v>461</v>
      </c>
      <c r="M196" s="4"/>
      <c r="N196" s="4"/>
    </row>
    <row r="197" spans="1:14" ht="24.65" customHeight="1" x14ac:dyDescent="0.35">
      <c r="A197" s="236"/>
      <c r="B197" s="86" t="s">
        <v>462</v>
      </c>
      <c r="C197" s="27"/>
      <c r="D197" s="4"/>
      <c r="E197" s="158" t="s">
        <v>463</v>
      </c>
      <c r="F197" s="4"/>
      <c r="G197" s="216" t="s">
        <v>648</v>
      </c>
      <c r="H197" s="27"/>
      <c r="I197" s="173" t="s">
        <v>464</v>
      </c>
      <c r="J197" s="192"/>
      <c r="K197" s="173" t="s">
        <v>465</v>
      </c>
      <c r="L197" s="27"/>
      <c r="M197" s="4"/>
      <c r="N197" s="4"/>
    </row>
    <row r="198" spans="1:14" ht="24" x14ac:dyDescent="0.35">
      <c r="A198" s="236"/>
      <c r="B198" s="86" t="s">
        <v>466</v>
      </c>
      <c r="C198" s="98" t="s">
        <v>467</v>
      </c>
      <c r="D198" s="4"/>
      <c r="E198" s="194"/>
      <c r="F198" s="4"/>
      <c r="G198" s="158"/>
      <c r="H198" s="27"/>
      <c r="I198" s="173" t="s">
        <v>464</v>
      </c>
      <c r="J198" s="182" t="s">
        <v>395</v>
      </c>
      <c r="K198" s="173" t="s">
        <v>465</v>
      </c>
      <c r="L198" s="27"/>
      <c r="M198" s="4"/>
      <c r="N198" s="4"/>
    </row>
    <row r="199" spans="1:14" x14ac:dyDescent="0.35">
      <c r="A199" s="236"/>
      <c r="B199" s="86" t="s">
        <v>468</v>
      </c>
      <c r="C199" s="27"/>
      <c r="D199" s="4"/>
      <c r="E199" s="158"/>
      <c r="F199" s="4"/>
      <c r="G199" s="217"/>
      <c r="H199" s="27"/>
      <c r="I199" s="4"/>
      <c r="J199" s="4"/>
      <c r="K199" s="27"/>
      <c r="L199" s="27"/>
      <c r="M199" s="4"/>
      <c r="N199" s="4"/>
    </row>
    <row r="200" spans="1:14" ht="24.5" thickBot="1" x14ac:dyDescent="0.4">
      <c r="A200" s="237"/>
      <c r="B200" s="87" t="s">
        <v>469</v>
      </c>
      <c r="C200" s="104" t="s">
        <v>470</v>
      </c>
      <c r="D200" s="102" t="s">
        <v>200</v>
      </c>
      <c r="E200" s="195" t="s">
        <v>471</v>
      </c>
      <c r="F200" s="5"/>
      <c r="G200" s="212" t="s">
        <v>649</v>
      </c>
      <c r="H200" s="102" t="s">
        <v>472</v>
      </c>
      <c r="I200" s="195" t="s">
        <v>473</v>
      </c>
      <c r="J200" s="28"/>
      <c r="K200" s="102" t="s">
        <v>474</v>
      </c>
      <c r="L200" s="102"/>
      <c r="M200" s="28"/>
      <c r="N200" s="28"/>
    </row>
    <row r="201" spans="1:14" ht="48" x14ac:dyDescent="0.35">
      <c r="A201" s="246" t="s">
        <v>475</v>
      </c>
      <c r="B201" s="88" t="s">
        <v>476</v>
      </c>
      <c r="C201" s="29"/>
      <c r="D201" s="156" t="s">
        <v>477</v>
      </c>
      <c r="E201" s="156" t="s">
        <v>478</v>
      </c>
      <c r="F201" s="6"/>
      <c r="G201" s="156"/>
      <c r="H201" s="156" t="s">
        <v>479</v>
      </c>
      <c r="I201" s="95" t="s">
        <v>576</v>
      </c>
      <c r="J201" s="6"/>
      <c r="K201" s="6"/>
      <c r="L201" s="156" t="s">
        <v>480</v>
      </c>
      <c r="M201" s="6"/>
      <c r="N201" s="6"/>
    </row>
    <row r="202" spans="1:14" ht="24" x14ac:dyDescent="0.35">
      <c r="A202" s="239"/>
      <c r="B202" s="89" t="s">
        <v>481</v>
      </c>
      <c r="C202" s="181" t="s">
        <v>482</v>
      </c>
      <c r="D202" s="7"/>
      <c r="E202" s="7"/>
      <c r="F202" s="7"/>
      <c r="G202" s="162"/>
      <c r="H202" s="7"/>
      <c r="I202" s="7"/>
      <c r="J202" s="7"/>
      <c r="K202" s="7"/>
      <c r="L202" s="7"/>
      <c r="M202" s="7"/>
      <c r="N202" s="7"/>
    </row>
    <row r="203" spans="1:14" x14ac:dyDescent="0.35">
      <c r="A203" s="239"/>
      <c r="B203" s="89" t="s">
        <v>483</v>
      </c>
      <c r="C203" s="18"/>
      <c r="D203" s="7"/>
      <c r="E203" s="7"/>
      <c r="F203" s="7"/>
      <c r="G203" s="162"/>
      <c r="H203" s="7"/>
      <c r="I203" s="7"/>
      <c r="J203" s="180" t="s">
        <v>395</v>
      </c>
      <c r="K203" s="7"/>
      <c r="L203" s="7"/>
      <c r="M203" s="7"/>
      <c r="N203" s="7"/>
    </row>
    <row r="204" spans="1:14" s="125" customFormat="1" ht="27" customHeight="1" x14ac:dyDescent="0.35">
      <c r="A204" s="239"/>
      <c r="B204" s="89" t="s">
        <v>484</v>
      </c>
      <c r="C204" s="139" t="s">
        <v>485</v>
      </c>
      <c r="D204" s="138" t="s">
        <v>485</v>
      </c>
      <c r="E204" s="138" t="s">
        <v>485</v>
      </c>
      <c r="F204" s="138" t="s">
        <v>485</v>
      </c>
      <c r="G204" s="218" t="s">
        <v>485</v>
      </c>
      <c r="H204" s="138" t="s">
        <v>485</v>
      </c>
      <c r="I204" s="138" t="s">
        <v>485</v>
      </c>
      <c r="J204" s="138" t="s">
        <v>485</v>
      </c>
      <c r="K204" s="138" t="s">
        <v>485</v>
      </c>
      <c r="L204" s="138" t="s">
        <v>485</v>
      </c>
      <c r="M204" s="138" t="s">
        <v>485</v>
      </c>
      <c r="N204" s="138" t="s">
        <v>485</v>
      </c>
    </row>
    <row r="205" spans="1:14" s="125" customFormat="1" ht="15" thickBot="1" x14ac:dyDescent="0.4">
      <c r="A205" s="240"/>
      <c r="B205" s="91" t="s">
        <v>486</v>
      </c>
      <c r="C205" s="139" t="s">
        <v>487</v>
      </c>
      <c r="D205" s="139" t="s">
        <v>487</v>
      </c>
      <c r="E205" s="139" t="s">
        <v>487</v>
      </c>
      <c r="F205" s="139" t="s">
        <v>487</v>
      </c>
      <c r="G205" s="219" t="s">
        <v>487</v>
      </c>
      <c r="H205" s="139" t="s">
        <v>487</v>
      </c>
      <c r="I205" s="139" t="s">
        <v>487</v>
      </c>
      <c r="J205" s="139" t="s">
        <v>487</v>
      </c>
      <c r="K205" s="139" t="s">
        <v>487</v>
      </c>
      <c r="L205" s="139" t="s">
        <v>487</v>
      </c>
      <c r="M205" s="139" t="s">
        <v>487</v>
      </c>
      <c r="N205" s="139" t="s">
        <v>487</v>
      </c>
    </row>
    <row r="206" spans="1:14" ht="144.5" thickBot="1" x14ac:dyDescent="0.4">
      <c r="A206" s="235" t="s">
        <v>488</v>
      </c>
      <c r="B206" s="85" t="s">
        <v>489</v>
      </c>
      <c r="C206" s="174" t="s">
        <v>490</v>
      </c>
      <c r="D206" s="96" t="s">
        <v>702</v>
      </c>
      <c r="E206" s="96" t="s">
        <v>491</v>
      </c>
      <c r="F206" s="96" t="s">
        <v>88</v>
      </c>
      <c r="G206" s="223"/>
      <c r="H206" s="157" t="s">
        <v>492</v>
      </c>
      <c r="I206" s="191" t="s">
        <v>577</v>
      </c>
      <c r="J206" s="56"/>
      <c r="K206" s="96" t="s">
        <v>723</v>
      </c>
      <c r="L206" s="157" t="s">
        <v>493</v>
      </c>
      <c r="M206" s="56"/>
      <c r="N206" s="56"/>
    </row>
    <row r="207" spans="1:14" x14ac:dyDescent="0.35">
      <c r="A207" s="236"/>
      <c r="B207" s="86" t="s">
        <v>494</v>
      </c>
      <c r="C207" s="27"/>
      <c r="D207" s="4"/>
      <c r="E207" s="4"/>
      <c r="F207" s="4"/>
      <c r="G207" s="213"/>
      <c r="H207" s="4"/>
      <c r="I207" s="191" t="s">
        <v>247</v>
      </c>
      <c r="J207" s="4"/>
      <c r="K207" s="4"/>
      <c r="L207" s="4"/>
      <c r="M207" s="4"/>
      <c r="N207" s="4"/>
    </row>
    <row r="208" spans="1:14" ht="15" thickBot="1" x14ac:dyDescent="0.4">
      <c r="A208" s="236"/>
      <c r="B208" s="86" t="s">
        <v>495</v>
      </c>
      <c r="C208" s="57"/>
      <c r="D208" s="57"/>
      <c r="E208" s="57"/>
      <c r="F208" s="57"/>
      <c r="G208" s="220"/>
      <c r="H208" s="4"/>
      <c r="I208" s="4"/>
      <c r="J208" s="182" t="s">
        <v>395</v>
      </c>
      <c r="K208" s="4"/>
      <c r="L208" s="4"/>
      <c r="M208" s="57"/>
      <c r="N208" s="57"/>
    </row>
    <row r="209" spans="1:14" x14ac:dyDescent="0.35">
      <c r="A209" s="236"/>
      <c r="B209" s="86" t="s">
        <v>496</v>
      </c>
      <c r="C209" s="57"/>
      <c r="D209" s="158" t="s">
        <v>497</v>
      </c>
      <c r="E209" s="57"/>
      <c r="F209" s="57"/>
      <c r="G209" s="220"/>
      <c r="H209" s="4"/>
      <c r="I209" s="191" t="s">
        <v>247</v>
      </c>
      <c r="J209" s="4"/>
      <c r="K209" s="4"/>
      <c r="L209" s="4"/>
      <c r="M209" s="57"/>
      <c r="N209" s="57"/>
    </row>
    <row r="210" spans="1:14" ht="15" thickBot="1" x14ac:dyDescent="0.4">
      <c r="A210" s="237"/>
      <c r="B210" s="87" t="s">
        <v>498</v>
      </c>
      <c r="C210" s="104" t="s">
        <v>499</v>
      </c>
      <c r="D210" s="144" t="s">
        <v>497</v>
      </c>
      <c r="E210" s="109"/>
      <c r="F210" s="109"/>
      <c r="G210" s="145" t="s">
        <v>650</v>
      </c>
      <c r="H210" s="109"/>
      <c r="I210" s="109"/>
      <c r="J210" s="109"/>
      <c r="K210" s="109"/>
      <c r="L210" s="109"/>
      <c r="M210" s="109"/>
      <c r="N210" s="109"/>
    </row>
    <row r="211" spans="1:14" ht="38.15" customHeight="1" x14ac:dyDescent="0.35">
      <c r="A211" s="246" t="s">
        <v>500</v>
      </c>
      <c r="B211" s="88" t="s">
        <v>501</v>
      </c>
      <c r="C211" s="183" t="s">
        <v>502</v>
      </c>
      <c r="D211" s="186" t="s">
        <v>502</v>
      </c>
      <c r="E211" s="138" t="s">
        <v>502</v>
      </c>
      <c r="F211" s="138" t="s">
        <v>502</v>
      </c>
      <c r="G211" s="218" t="s">
        <v>502</v>
      </c>
      <c r="H211" s="138" t="s">
        <v>502</v>
      </c>
      <c r="I211" s="138" t="s">
        <v>502</v>
      </c>
      <c r="J211" s="138" t="s">
        <v>502</v>
      </c>
      <c r="K211" s="138" t="s">
        <v>502</v>
      </c>
      <c r="L211" s="138" t="s">
        <v>502</v>
      </c>
      <c r="M211" s="138" t="s">
        <v>502</v>
      </c>
      <c r="N211" s="138" t="s">
        <v>502</v>
      </c>
    </row>
    <row r="212" spans="1:14" ht="60" x14ac:dyDescent="0.35">
      <c r="A212" s="239"/>
      <c r="B212" s="89" t="s">
        <v>503</v>
      </c>
      <c r="C212" s="181" t="s">
        <v>482</v>
      </c>
      <c r="D212" s="162" t="s">
        <v>504</v>
      </c>
      <c r="E212" s="103" t="s">
        <v>675</v>
      </c>
      <c r="F212" s="7"/>
      <c r="G212" s="162"/>
      <c r="H212" s="7"/>
      <c r="I212" s="15"/>
      <c r="J212" s="103"/>
      <c r="K212" s="103" t="s">
        <v>724</v>
      </c>
      <c r="L212" s="58"/>
      <c r="M212" s="7"/>
      <c r="N212" s="7"/>
    </row>
    <row r="213" spans="1:14" ht="24" x14ac:dyDescent="0.35">
      <c r="A213" s="239"/>
      <c r="B213" s="89" t="s">
        <v>505</v>
      </c>
      <c r="C213" s="18"/>
      <c r="D213" s="7"/>
      <c r="E213" s="7"/>
      <c r="F213" s="7"/>
      <c r="G213" s="162" t="s">
        <v>651</v>
      </c>
      <c r="H213" s="7"/>
      <c r="I213" s="7"/>
      <c r="J213" s="8"/>
      <c r="K213" s="162" t="s">
        <v>506</v>
      </c>
      <c r="L213" s="7"/>
      <c r="M213" s="7"/>
      <c r="N213" s="7"/>
    </row>
    <row r="214" spans="1:14" ht="24" x14ac:dyDescent="0.35">
      <c r="A214" s="239"/>
      <c r="B214" s="89" t="s">
        <v>507</v>
      </c>
      <c r="C214" s="110"/>
      <c r="D214" s="7"/>
      <c r="E214" s="7"/>
      <c r="F214" s="15"/>
      <c r="G214" s="162" t="s">
        <v>652</v>
      </c>
      <c r="H214" s="7"/>
      <c r="I214" s="7"/>
      <c r="J214" s="7"/>
      <c r="K214" s="162" t="s">
        <v>506</v>
      </c>
      <c r="L214" s="23"/>
      <c r="M214" s="7"/>
      <c r="N214" s="7"/>
    </row>
    <row r="215" spans="1:14" ht="15" thickBot="1" x14ac:dyDescent="0.4">
      <c r="A215" s="240"/>
      <c r="B215" s="91" t="s">
        <v>508</v>
      </c>
      <c r="C215" s="148" t="s">
        <v>509</v>
      </c>
      <c r="D215" s="12"/>
      <c r="E215" s="12"/>
      <c r="F215" s="12"/>
      <c r="G215" s="203"/>
      <c r="H215" s="12"/>
      <c r="I215" s="55"/>
      <c r="J215" s="55"/>
      <c r="K215" s="55"/>
      <c r="L215" s="12"/>
      <c r="M215" s="12"/>
      <c r="N215" s="12"/>
    </row>
    <row r="216" spans="1:14" ht="96" x14ac:dyDescent="0.35">
      <c r="A216" s="235" t="s">
        <v>510</v>
      </c>
      <c r="B216" s="94" t="s">
        <v>511</v>
      </c>
      <c r="C216" s="112"/>
      <c r="D216" s="157" t="s">
        <v>512</v>
      </c>
      <c r="E216" s="157" t="s">
        <v>513</v>
      </c>
      <c r="F216" s="157" t="s">
        <v>514</v>
      </c>
      <c r="G216" s="223"/>
      <c r="H216" s="3"/>
      <c r="I216" s="3"/>
      <c r="J216" s="56"/>
      <c r="K216" s="173" t="s">
        <v>724</v>
      </c>
      <c r="L216" s="3"/>
      <c r="M216" s="56"/>
      <c r="N216" s="56"/>
    </row>
    <row r="217" spans="1:14" x14ac:dyDescent="0.35">
      <c r="A217" s="236"/>
      <c r="B217" s="86" t="s">
        <v>515</v>
      </c>
      <c r="C217" s="27"/>
      <c r="D217" s="4"/>
      <c r="E217" s="4"/>
      <c r="F217" s="21"/>
      <c r="G217" s="213"/>
      <c r="H217" s="4"/>
      <c r="I217" s="4"/>
      <c r="J217" s="4"/>
      <c r="K217" s="4"/>
      <c r="L217" s="44"/>
      <c r="M217" s="4"/>
      <c r="N217" s="4"/>
    </row>
    <row r="218" spans="1:14" ht="24" x14ac:dyDescent="0.35">
      <c r="A218" s="236"/>
      <c r="B218" s="86" t="s">
        <v>516</v>
      </c>
      <c r="C218" s="27"/>
      <c r="D218" s="4"/>
      <c r="E218" s="4"/>
      <c r="F218" s="4"/>
      <c r="G218" s="213" t="s">
        <v>625</v>
      </c>
      <c r="H218" s="4"/>
      <c r="I218" s="4"/>
      <c r="J218" s="4"/>
      <c r="K218" s="158" t="s">
        <v>506</v>
      </c>
      <c r="L218" s="4"/>
      <c r="M218" s="4"/>
      <c r="N218" s="4"/>
    </row>
    <row r="219" spans="1:14" ht="36" x14ac:dyDescent="0.35">
      <c r="A219" s="236"/>
      <c r="B219" s="86" t="s">
        <v>517</v>
      </c>
      <c r="C219" s="27" t="s">
        <v>518</v>
      </c>
      <c r="D219" s="4"/>
      <c r="E219" s="4"/>
      <c r="F219" s="4"/>
      <c r="G219" s="213"/>
      <c r="H219" s="4"/>
      <c r="I219" s="4"/>
      <c r="J219" s="4"/>
      <c r="K219" s="4"/>
      <c r="L219" s="4"/>
      <c r="M219" s="4"/>
      <c r="N219" s="4"/>
    </row>
    <row r="220" spans="1:14" ht="24.5" thickBot="1" x14ac:dyDescent="0.4">
      <c r="A220" s="237"/>
      <c r="B220" s="87" t="s">
        <v>519</v>
      </c>
      <c r="C220" s="104" t="s">
        <v>509</v>
      </c>
      <c r="D220" s="5"/>
      <c r="E220" s="5"/>
      <c r="F220" s="5"/>
      <c r="G220" s="233" t="s">
        <v>717</v>
      </c>
      <c r="H220" s="102" t="s">
        <v>520</v>
      </c>
      <c r="I220" s="5"/>
      <c r="J220" s="5"/>
      <c r="K220" s="102" t="s">
        <v>521</v>
      </c>
      <c r="L220" s="5"/>
      <c r="M220" s="5"/>
      <c r="N220" s="5"/>
    </row>
    <row r="221" spans="1:14" ht="36" x14ac:dyDescent="0.35">
      <c r="A221" s="246" t="s">
        <v>522</v>
      </c>
      <c r="B221" s="88" t="s">
        <v>523</v>
      </c>
      <c r="C221" s="110"/>
      <c r="D221" s="156" t="s">
        <v>449</v>
      </c>
      <c r="E221" s="7"/>
      <c r="F221" s="6" t="s">
        <v>524</v>
      </c>
      <c r="G221" s="162"/>
      <c r="H221" s="60"/>
      <c r="I221" s="50"/>
      <c r="J221" s="50"/>
      <c r="K221" s="6"/>
      <c r="L221" s="6"/>
      <c r="M221" s="6"/>
      <c r="N221" s="50"/>
    </row>
    <row r="222" spans="1:14" x14ac:dyDescent="0.35">
      <c r="A222" s="239"/>
      <c r="B222" s="89" t="s">
        <v>525</v>
      </c>
      <c r="C222" s="149" t="s">
        <v>526</v>
      </c>
      <c r="D222" s="7"/>
      <c r="E222" s="7"/>
      <c r="F222" s="7"/>
      <c r="G222" s="162"/>
      <c r="H222" s="7"/>
      <c r="I222" s="23"/>
      <c r="J222" s="7"/>
      <c r="K222" s="15"/>
      <c r="L222" s="7"/>
      <c r="M222" s="7"/>
      <c r="N222" s="7"/>
    </row>
    <row r="223" spans="1:14" ht="120" x14ac:dyDescent="0.35">
      <c r="A223" s="239"/>
      <c r="B223" s="89" t="s">
        <v>527</v>
      </c>
      <c r="C223" s="18" t="s">
        <v>528</v>
      </c>
      <c r="D223" s="7"/>
      <c r="E223" s="7"/>
      <c r="F223" s="7" t="s">
        <v>529</v>
      </c>
      <c r="G223" s="162"/>
      <c r="H223" s="7"/>
      <c r="I223" s="23"/>
      <c r="J223" s="7"/>
      <c r="K223" s="7"/>
      <c r="L223" s="7"/>
      <c r="M223" s="7"/>
      <c r="N223" s="7"/>
    </row>
    <row r="224" spans="1:14" x14ac:dyDescent="0.35">
      <c r="A224" s="239"/>
      <c r="B224" s="89" t="s">
        <v>530</v>
      </c>
      <c r="C224" s="18"/>
      <c r="D224" s="7"/>
      <c r="E224" s="7"/>
      <c r="F224" s="7" t="s">
        <v>529</v>
      </c>
      <c r="G224" s="162"/>
      <c r="H224" s="7"/>
      <c r="I224" s="23"/>
      <c r="J224" s="7"/>
      <c r="K224" s="7"/>
      <c r="L224" s="7"/>
      <c r="M224" s="7"/>
      <c r="N224" s="7"/>
    </row>
    <row r="225" spans="1:14" ht="24.5" thickBot="1" x14ac:dyDescent="0.4">
      <c r="A225" s="240"/>
      <c r="B225" s="91" t="s">
        <v>531</v>
      </c>
      <c r="C225" s="101" t="s">
        <v>532</v>
      </c>
      <c r="D225" s="12"/>
      <c r="E225" s="12"/>
      <c r="F225" s="7" t="s">
        <v>529</v>
      </c>
      <c r="G225" s="203" t="s">
        <v>718</v>
      </c>
      <c r="H225" s="7"/>
      <c r="I225" s="42"/>
      <c r="J225" s="12"/>
      <c r="K225" s="12"/>
      <c r="L225" s="12"/>
      <c r="M225" s="12"/>
      <c r="N225" s="12"/>
    </row>
    <row r="226" spans="1:14" ht="24" x14ac:dyDescent="0.35">
      <c r="A226" s="235" t="s">
        <v>533</v>
      </c>
      <c r="B226" s="85" t="s">
        <v>534</v>
      </c>
      <c r="C226" s="30" t="s">
        <v>535</v>
      </c>
      <c r="D226" s="21"/>
      <c r="E226" s="3"/>
      <c r="F226" s="3"/>
      <c r="G226" s="223"/>
      <c r="H226" s="3"/>
      <c r="I226" s="191" t="s">
        <v>536</v>
      </c>
      <c r="J226" s="56"/>
      <c r="K226" s="56"/>
      <c r="L226" s="20"/>
      <c r="M226" s="56"/>
      <c r="N226" s="56"/>
    </row>
    <row r="227" spans="1:14" ht="132" x14ac:dyDescent="0.35">
      <c r="A227" s="236"/>
      <c r="B227" s="86" t="s">
        <v>537</v>
      </c>
      <c r="C227" s="75" t="s">
        <v>538</v>
      </c>
      <c r="D227" s="21"/>
      <c r="E227" s="4"/>
      <c r="F227" s="4"/>
      <c r="G227" s="213" t="s">
        <v>600</v>
      </c>
      <c r="H227" s="4"/>
      <c r="I227" s="4"/>
      <c r="J227" s="27"/>
      <c r="K227" s="4"/>
      <c r="L227" s="4"/>
      <c r="M227" s="27"/>
      <c r="N227" s="27"/>
    </row>
    <row r="228" spans="1:14" x14ac:dyDescent="0.35">
      <c r="A228" s="236"/>
      <c r="B228" s="86" t="s">
        <v>539</v>
      </c>
      <c r="C228" s="30"/>
      <c r="D228" s="4"/>
      <c r="E228" s="4"/>
      <c r="F228" s="4" t="s">
        <v>529</v>
      </c>
      <c r="G228" s="213"/>
      <c r="H228" s="4"/>
      <c r="I228" s="4"/>
      <c r="J228" s="4"/>
      <c r="K228" s="4"/>
      <c r="L228" s="4"/>
      <c r="M228" s="4"/>
      <c r="N228" s="4"/>
    </row>
    <row r="229" spans="1:14" x14ac:dyDescent="0.35">
      <c r="A229" s="236"/>
      <c r="B229" s="86" t="s">
        <v>540</v>
      </c>
      <c r="C229" s="151" t="s">
        <v>541</v>
      </c>
      <c r="D229" s="4"/>
      <c r="E229" s="4"/>
      <c r="F229" s="4" t="s">
        <v>529</v>
      </c>
      <c r="G229" s="213"/>
      <c r="H229" s="4"/>
      <c r="I229" s="4"/>
      <c r="J229" s="4"/>
      <c r="K229" s="4"/>
      <c r="L229" s="4"/>
      <c r="M229" s="4"/>
      <c r="N229" s="4"/>
    </row>
    <row r="230" spans="1:14" ht="24.5" thickBot="1" x14ac:dyDescent="0.4">
      <c r="A230" s="237"/>
      <c r="B230" s="87" t="s">
        <v>542</v>
      </c>
      <c r="C230" s="27" t="s">
        <v>543</v>
      </c>
      <c r="D230" s="61"/>
      <c r="E230" s="61"/>
      <c r="F230" s="4" t="s">
        <v>529</v>
      </c>
      <c r="G230" s="221" t="s">
        <v>653</v>
      </c>
      <c r="H230" s="61"/>
      <c r="I230" s="61"/>
      <c r="J230" s="4"/>
      <c r="K230" s="4"/>
      <c r="L230" s="4"/>
      <c r="M230" s="4"/>
      <c r="N230" s="4"/>
    </row>
    <row r="231" spans="1:14" ht="15" thickBot="1" x14ac:dyDescent="0.35">
      <c r="A231" s="246" t="s">
        <v>544</v>
      </c>
      <c r="B231" s="88" t="s">
        <v>545</v>
      </c>
      <c r="C231" s="29"/>
      <c r="D231" s="123"/>
      <c r="E231" s="62"/>
      <c r="F231" s="50"/>
      <c r="G231" s="226" t="s">
        <v>654</v>
      </c>
      <c r="H231" s="123"/>
      <c r="I231" s="62"/>
      <c r="J231" s="50"/>
      <c r="K231" s="6"/>
      <c r="L231" s="6"/>
      <c r="M231" s="50"/>
      <c r="N231" s="50"/>
    </row>
    <row r="232" spans="1:14" x14ac:dyDescent="0.3">
      <c r="A232" s="239"/>
      <c r="B232" s="89" t="s">
        <v>546</v>
      </c>
      <c r="C232" s="18"/>
      <c r="D232" s="7"/>
      <c r="E232" s="124"/>
      <c r="F232" s="7"/>
      <c r="G232" s="180"/>
      <c r="H232" s="7"/>
      <c r="I232" s="123"/>
      <c r="J232" s="7"/>
      <c r="K232" s="7"/>
      <c r="L232" s="7"/>
      <c r="M232" s="7"/>
      <c r="N232" s="7"/>
    </row>
    <row r="233" spans="1:14" ht="24" x14ac:dyDescent="0.35">
      <c r="A233" s="239"/>
      <c r="B233" s="89" t="s">
        <v>547</v>
      </c>
      <c r="C233" s="18" t="s">
        <v>548</v>
      </c>
      <c r="D233" s="7"/>
      <c r="E233" s="7"/>
      <c r="F233" s="7"/>
      <c r="G233" s="162" t="s">
        <v>655</v>
      </c>
      <c r="H233" s="7"/>
      <c r="I233" s="7"/>
      <c r="J233" s="7"/>
      <c r="K233" s="7"/>
      <c r="L233" s="7"/>
      <c r="M233" s="7"/>
      <c r="N233" s="7"/>
    </row>
    <row r="234" spans="1:14" ht="60.5" thickBot="1" x14ac:dyDescent="0.4">
      <c r="A234" s="239"/>
      <c r="B234" s="89" t="s">
        <v>549</v>
      </c>
      <c r="C234" s="18" t="s">
        <v>550</v>
      </c>
      <c r="D234" s="7"/>
      <c r="E234" s="7"/>
      <c r="F234" s="7"/>
      <c r="G234" s="162" t="s">
        <v>656</v>
      </c>
      <c r="H234" s="7"/>
      <c r="I234" s="7"/>
      <c r="J234" s="7"/>
      <c r="K234" s="7"/>
      <c r="L234" s="7"/>
      <c r="M234" s="12"/>
      <c r="N234" s="7"/>
    </row>
    <row r="235" spans="1:14" ht="60.5" thickBot="1" x14ac:dyDescent="0.4">
      <c r="A235" s="240"/>
      <c r="B235" s="91" t="s">
        <v>551</v>
      </c>
      <c r="C235" s="18" t="s">
        <v>552</v>
      </c>
      <c r="D235" s="7" t="s">
        <v>553</v>
      </c>
      <c r="E235" s="7" t="s">
        <v>554</v>
      </c>
      <c r="F235" s="7"/>
      <c r="G235" s="162"/>
      <c r="H235" s="7" t="s">
        <v>553</v>
      </c>
      <c r="I235" s="7" t="s">
        <v>554</v>
      </c>
      <c r="J235" s="7"/>
      <c r="K235" s="7" t="s">
        <v>555</v>
      </c>
      <c r="L235" s="7" t="s">
        <v>556</v>
      </c>
      <c r="M235" s="12"/>
      <c r="N235" s="7"/>
    </row>
  </sheetData>
  <mergeCells count="113">
    <mergeCell ref="C151:C155"/>
    <mergeCell ref="D151:D155"/>
    <mergeCell ref="E151:E155"/>
    <mergeCell ref="F151:F155"/>
    <mergeCell ref="G151:G155"/>
    <mergeCell ref="H151:H155"/>
    <mergeCell ref="I151:I155"/>
    <mergeCell ref="J151:J155"/>
    <mergeCell ref="A171:A175"/>
    <mergeCell ref="A191:A195"/>
    <mergeCell ref="A196:A200"/>
    <mergeCell ref="A231:A235"/>
    <mergeCell ref="A201:A205"/>
    <mergeCell ref="A206:A210"/>
    <mergeCell ref="A211:A215"/>
    <mergeCell ref="A216:A220"/>
    <mergeCell ref="A221:A225"/>
    <mergeCell ref="A226:A230"/>
    <mergeCell ref="A181:A185"/>
    <mergeCell ref="A186:A190"/>
    <mergeCell ref="A146:A150"/>
    <mergeCell ref="A156:A160"/>
    <mergeCell ref="A161:A165"/>
    <mergeCell ref="A166:A170"/>
    <mergeCell ref="C171:C175"/>
    <mergeCell ref="D171:D175"/>
    <mergeCell ref="N171:N175"/>
    <mergeCell ref="E171:E175"/>
    <mergeCell ref="F171:F175"/>
    <mergeCell ref="G171:G175"/>
    <mergeCell ref="H171:H175"/>
    <mergeCell ref="I171:I175"/>
    <mergeCell ref="J171:J175"/>
    <mergeCell ref="K171:K175"/>
    <mergeCell ref="L171:L175"/>
    <mergeCell ref="M171:M175"/>
    <mergeCell ref="K151:K155"/>
    <mergeCell ref="L151:L155"/>
    <mergeCell ref="M151:M155"/>
    <mergeCell ref="N151:N155"/>
    <mergeCell ref="A176:A180"/>
    <mergeCell ref="A151:A155"/>
    <mergeCell ref="A141:A145"/>
    <mergeCell ref="A116:A120"/>
    <mergeCell ref="A121:A125"/>
    <mergeCell ref="A126:A130"/>
    <mergeCell ref="A131:A135"/>
    <mergeCell ref="A136:A140"/>
    <mergeCell ref="C111:C115"/>
    <mergeCell ref="D111:D115"/>
    <mergeCell ref="E111:E115"/>
    <mergeCell ref="F111:F115"/>
    <mergeCell ref="G111:G115"/>
    <mergeCell ref="H111:H115"/>
    <mergeCell ref="K106:K110"/>
    <mergeCell ref="L106:L110"/>
    <mergeCell ref="M106:M110"/>
    <mergeCell ref="N106:N110"/>
    <mergeCell ref="A111:A115"/>
    <mergeCell ref="E106:E110"/>
    <mergeCell ref="F106:F110"/>
    <mergeCell ref="G106:G110"/>
    <mergeCell ref="H106:H110"/>
    <mergeCell ref="I106:I110"/>
    <mergeCell ref="J106:J110"/>
    <mergeCell ref="I111:I115"/>
    <mergeCell ref="J111:J115"/>
    <mergeCell ref="K111:K115"/>
    <mergeCell ref="L111:L115"/>
    <mergeCell ref="M111:M115"/>
    <mergeCell ref="N111:N115"/>
    <mergeCell ref="A101:A105"/>
    <mergeCell ref="A106:A110"/>
    <mergeCell ref="C106:C110"/>
    <mergeCell ref="D106:D110"/>
    <mergeCell ref="A61:A65"/>
    <mergeCell ref="A66:A70"/>
    <mergeCell ref="A76:A80"/>
    <mergeCell ref="A81:A85"/>
    <mergeCell ref="A86:A90"/>
    <mergeCell ref="A71:A75"/>
    <mergeCell ref="A56:A60"/>
    <mergeCell ref="D51:D55"/>
    <mergeCell ref="E51:E55"/>
    <mergeCell ref="F51:F55"/>
    <mergeCell ref="G51:G55"/>
    <mergeCell ref="H51:H55"/>
    <mergeCell ref="I51:I55"/>
    <mergeCell ref="A91:A95"/>
    <mergeCell ref="A96:A100"/>
    <mergeCell ref="A1:I1"/>
    <mergeCell ref="A2:J2"/>
    <mergeCell ref="A3:B3"/>
    <mergeCell ref="E3:F3"/>
    <mergeCell ref="D4:G4"/>
    <mergeCell ref="H4:L4"/>
    <mergeCell ref="A31:A35"/>
    <mergeCell ref="A36:A40"/>
    <mergeCell ref="A41:A45"/>
    <mergeCell ref="A46:A50"/>
    <mergeCell ref="A51:A55"/>
    <mergeCell ref="C51:C55"/>
    <mergeCell ref="M4:N4"/>
    <mergeCell ref="A6:A10"/>
    <mergeCell ref="A11:A15"/>
    <mergeCell ref="A16:A20"/>
    <mergeCell ref="A21:A25"/>
    <mergeCell ref="A26:A30"/>
    <mergeCell ref="J51:J55"/>
    <mergeCell ref="K51:K55"/>
    <mergeCell ref="L51:L55"/>
    <mergeCell ref="M51:M55"/>
    <mergeCell ref="N51:N55"/>
  </mergeCells>
  <phoneticPr fontId="21" type="noConversion"/>
  <hyperlinks>
    <hyperlink ref="C163" r:id="rId1" tooltip="https://www.ingridjasmin.com/" display="https://www.ingridjasmin.com/" xr:uid="{787BBE55-A49D-4944-B156-924357B8AEF4}"/>
    <hyperlink ref="H146" r:id="rId2" display="DKS - &quot;Litt redd, bare&quot; i Borgsalen /Audtoriet (egen plan for tidspunkt pr klasse kommer i Personalrommet)" xr:uid="{20C25205-7375-475D-92E3-98204B907513}"/>
    <hyperlink ref="D146" r:id="rId3" display="DKS - &quot;Litt redd, bare&quot; i Borgsalen /Audtoriet (egen plan for tidspunkt pr klasse kommer i Personalrommet)" xr:uid="{35C0100B-1140-4379-83FA-C370EBAF4F6A}"/>
    <hyperlink ref="I82" r:id="rId4" display="DKS - &quot;Skuddsikker vest&quot; i Audtoriet (egen plan for tidspunkt pr klasse kommer i Personalrommet)" xr:uid="{642B45B7-4DDC-4100-834A-BCCBC0C1CEB2}"/>
    <hyperlink ref="I83" r:id="rId5" display="DKS - &quot;Skuddsikker vest&quot; i Audtoriet (egen plan for tidspunkt pr klasse kommer i Personalrommet)" xr:uid="{667D20FF-2DCE-49FD-AFB8-2A53622D4E35}"/>
    <hyperlink ref="E82" r:id="rId6" display="DKS - &quot;Skuddsikker vest&quot; i Audtoriet (egen plan for tidspunkt pr klasse kommer i Personalrommet)" xr:uid="{AF8EFA94-83A4-45C3-9DF7-A1D7F27DCA3E}"/>
    <hyperlink ref="E81" r:id="rId7" display="https://www.denkulturelleskolesekken.no/utforsk-produksjoner-i-dks/?produksjon=19905" xr:uid="{1FA32A02-3A1A-42E0-965E-BDF339B584C8}"/>
    <hyperlink ref="I81" r:id="rId8" display="https://www.denkulturelleskolesekken.no/utforsk-produksjoner-i-dks/?produksjon=19905" xr:uid="{B3D97BE2-755A-4749-AC0C-8A9354A58B23}"/>
    <hyperlink ref="H147" r:id="rId9" display="DKS - &quot;Litt redd, bare&quot; i Borgsalen /Audtoriet (egen plan for tidspunkt pr klasse kommer i Personalrommet)" xr:uid="{3B67F770-6D31-435B-A741-66E21C2AC06B}"/>
    <hyperlink ref="H148" r:id="rId10" display="DKS - &quot;Litt redd, bare&quot; i Borgsalen /Audtoriet (egen plan for tidspunkt pr klasse kommer i Personalrommet)" xr:uid="{37DAE5DE-3824-43AC-8AE7-44ED25240E2C}"/>
    <hyperlink ref="H149" r:id="rId11" display="DKS - &quot;Litt redd, bare&quot; i Borgsalen /Audtoriet (egen plan for tidspunkt pr klasse kommer i Personalrommet)" xr:uid="{130838F2-D389-43A6-A761-C7B1E2EBFD8B}"/>
    <hyperlink ref="D147" r:id="rId12" display="DKS - &quot;Litt redd, bare&quot; i Borgsalen /Audtoriet (egen plan for tidspunkt pr klasse kommer i Personalrommet)" xr:uid="{064290FA-1D9D-431E-AB80-5B8F29D8F038}"/>
    <hyperlink ref="E83" r:id="rId13" display="DKS - &quot;Skuddsikker vest&quot; i Audtoriet (egen plan for tidspunkt pr klasse kommer i Personalrommet)" xr:uid="{542F563E-F2AD-4306-A47D-8A950081FFD8}"/>
    <hyperlink ref="D148" r:id="rId14" display="DKS - &quot;Litt redd, bare&quot; i Borgsalen /Audtoriet (egen plan for tidspunkt pr klasse kommer i Personalrommet)" xr:uid="{01E59D3D-C3CF-467E-A227-F85D76AACC67}"/>
    <hyperlink ref="D149" r:id="rId15" display="DKS - &quot;Litt redd, bare&quot; i Borgsalen /Audtoriet (egen plan for tidspunkt pr klasse kommer i Personalrommet)" xr:uid="{8B0D8E0B-6CC0-4A6A-B568-708A8F911792}"/>
    <hyperlink ref="D78" r:id="rId16" display="https://www.denkulturelleskolesekken.no/utforsk-produksjoner-i-dks/?produksjon=23686" xr:uid="{AB8DCC68-C6B8-4C1E-AD89-B25C8CE2064A}"/>
    <hyperlink ref="E78" r:id="rId17" display="https://www.denkulturelleskolesekken.no/utforsk-produksjoner-i-dks/?produksjon=23686" xr:uid="{9621853A-B9ED-4012-8ADF-5774E24B30DA}"/>
    <hyperlink ref="F78" r:id="rId18" display="https://www.denkulturelleskolesekken.no/utforsk-produksjoner-i-dks/?produksjon=23686" xr:uid="{B2463FAD-1CC7-4C0B-98CE-07E98E6C73B7}"/>
    <hyperlink ref="H42" r:id="rId19" display="Kombiklassen" xr:uid="{580B0091-568A-4209-91C8-1ACAC2317EE6}"/>
    <hyperlink ref="H92" r:id="rId20" display="TEK-klassene: " xr:uid="{18FC71C6-8229-4700-90AB-FB6A84A2BF4B}"/>
    <hyperlink ref="H24" r:id="rId21" display="https://www.denkulturelleskolesekken.no/utforsk-produksjoner-i-dks/?produksjon=24196" xr:uid="{16E3C915-E6F4-48A2-8D14-389A81BD3709}"/>
    <hyperlink ref="H25" r:id="rId22" display="https://www.denkulturelleskolesekken.no/utforsk-produksjoner-i-dks/?produksjon=24196" xr:uid="{B4B3BEC0-5108-48B3-AC80-A7C96A892B1F}"/>
    <hyperlink ref="K146" r:id="rId23" display="DKS - &quot;Litt redd, bare&quot; i Borgsalen /Audtoriet (egen plan for tidspunkt pr klasse kommer i Personalrommet)" xr:uid="{B2BD7FE6-AE93-4606-893E-2907E4CA0341}"/>
    <hyperlink ref="L146" r:id="rId24" display="DKS - &quot;Litt redd, bare&quot; i Borgsalen /Audtoriet (egen plan for tidspunkt pr klasse kommer i Personalrommet)" xr:uid="{7D9726AC-548F-4FF0-8841-15AC8563BB7A}"/>
    <hyperlink ref="F158" r:id="rId25" xr:uid="{F18EB72C-991E-4DC2-B542-A66150C26D5E}"/>
    <hyperlink ref="J158" r:id="rId26" display="DKS  - &quot;Å leve videre&quot;  Sted og egen plan for tidspunkt pr klasse kommer i Personalrommet" xr:uid="{A341DAC5-A36B-47CA-8FE9-BD4BC91BAE77}"/>
    <hyperlink ref="K158" r:id="rId27" display="DKS  - &quot;Å leve videre&quot;  Sted og egen plan for tidspunkt pr klasse kommer i Personalrommet" xr:uid="{E94ADBCD-3AC6-4507-91E5-6B9F9DD4AA67}"/>
    <hyperlink ref="L158" r:id="rId28" display="DKS  - &quot;Å leve videre&quot;  Sted og egen plan for tidspunkt pr klasse kommer i Personalrommet" xr:uid="{A758834D-69CB-4C3F-89FF-1A247CEA6289}"/>
    <hyperlink ref="L159" r:id="rId29" display="DKS  - &quot;Å leve videre&quot;  Sted og egen plan for tidspunkt pr klasse kommer i Personalrommet" xr:uid="{AC3020D1-7E1B-4940-A40D-23F1658317E0}"/>
    <hyperlink ref="K159" r:id="rId30" display="DKS  - &quot;Å leve videre&quot;  Sted og egen plan for tidspunkt pr klasse kommer i Personalrommet" xr:uid="{35A8AE24-CB91-46AB-9FF5-8719EE767648}"/>
    <hyperlink ref="F159" r:id="rId31" xr:uid="{6464692C-26B3-44EC-A738-9A828A8D2F23}"/>
  </hyperlinks>
  <pageMargins left="0.70866141732283472" right="0.70866141732283472" top="0.74803149606299213" bottom="0.74803149606299213" header="0.31496062992125984" footer="0.31496062992125984"/>
  <pageSetup paperSize="9" orientation="portrait" r:id="rId32"/>
  <legacyDrawing r:id="rId3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td_publisering xmlns="147a399e-d21e-4954-b8ae-665b2e62fa64">
      <Value>Innsida</Value>
    </ptd_publisering>
    <ptd_sharepoint_url xmlns="147a399e-d21e-4954-b8ae-665b2e62fa64">https://vestfoldfylke.sharepoint.com/sites/innsida-varorganisasjon/_layouts/15/Doc.aspx?sourcedoc=%7B9C956111-C29A-4374-A462-86E4C0255FF3%7D&amp;file=836be1383b028c0ec2358fb176e0db83-Aktivitets-%20og%20pr%C3%B8veplan%20SKOLE%C3%85RET%202026-2027.xlsx&amp;action=default&amp;mobileredirect=true?web=1</ptd_sharepoint_url>
    <ptd_published_by xmlns="147a399e-d21e-4954-b8ae-665b2e62fa64">
      <UserInfo>
        <DisplayName>Morten Offenberg</DisplayName>
        <AccountId>451</AccountId>
        <AccountType/>
      </UserInfo>
    </ptd_published_by>
    <TaxCatchAll xmlns="bffc40e1-70d0-4119-b4a5-d17e1a8da616" xsi:nil="true"/>
    <ptd_web_url xmlns="147a399e-d21e-4954-b8ae-665b2e62fa64" xsi:nil="true"/>
    <ptd_doc_responsible xmlns="147a399e-d21e-4954-b8ae-665b2e62fa64">
      <UserInfo>
        <DisplayName>Anette Borge Østad</DisplayName>
        <AccountId>459</AccountId>
        <AccountType/>
      </UserInfo>
    </ptd_doc_responsible>
    <ptd_publisert_versjon xmlns="147a399e-d21e-4954-b8ae-665b2e62fa64">154.0</ptd_publisert_versjon>
    <PubliserespaVTFK xmlns="147a399e-d21e-4954-b8ae-665b2e62fa64">false</PubliserespaVTFK>
    <Publisertversjon xmlns="147a399e-d21e-4954-b8ae-665b2e62fa64">0</Publisertversjon>
    <lcf76f155ced4ddcb4097134ff3c332f xmlns="147a399e-d21e-4954-b8ae-665b2e62fa64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09FCFFEC3728A43A964EB791E6FE460" ma:contentTypeVersion="41" ma:contentTypeDescription="Opprett et nytt dokument." ma:contentTypeScope="" ma:versionID="017a7a8d351ee90395bc45cc5c1ed287">
  <xsd:schema xmlns:xsd="http://www.w3.org/2001/XMLSchema" xmlns:xs="http://www.w3.org/2001/XMLSchema" xmlns:p="http://schemas.microsoft.com/office/2006/metadata/properties" xmlns:ns1="http://schemas.microsoft.com/sharepoint/v3" xmlns:ns2="bffc40e1-70d0-4119-b4a5-d17e1a8da616" xmlns:ns3="147a399e-d21e-4954-b8ae-665b2e62fa64" targetNamespace="http://schemas.microsoft.com/office/2006/metadata/properties" ma:root="true" ma:fieldsID="6c580bdc05b3ca0d770cf174e4099871" ns1:_="" ns2:_="" ns3:_="">
    <xsd:import namespace="http://schemas.microsoft.com/sharepoint/v3"/>
    <xsd:import namespace="bffc40e1-70d0-4119-b4a5-d17e1a8da616"/>
    <xsd:import namespace="147a399e-d21e-4954-b8ae-665b2e62fa6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PubliserespaVTFK" minOccurs="0"/>
                <xsd:element ref="ns3:Publisertversj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ptd_publisering" minOccurs="0"/>
                <xsd:element ref="ns3:ptd_publisert_versjon" minOccurs="0"/>
                <xsd:element ref="ns3:ptd_published_by" minOccurs="0"/>
                <xsd:element ref="ns3:ptd_sharepoint_url" minOccurs="0"/>
                <xsd:element ref="ns3:ptd_web_url" minOccurs="0"/>
                <xsd:element ref="ns3:ptd_doc_responsible" minOccurs="0"/>
                <xsd:element ref="ns3:MediaServiceLocation" minOccurs="0"/>
                <xsd:element ref="ns3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2" nillable="true" ma:displayName="Egenskaper for samordnet samsvarspolicy" ma:hidden="true" ma:internalName="_ip_UnifiedCompliancePolicyProperties">
      <xsd:simpleType>
        <xsd:restriction base="dms:Note"/>
      </xsd:simpleType>
    </xsd:element>
    <xsd:element name="_ip_UnifiedCompliancePolicyUIAction" ma:index="33" nillable="true" ma:displayName="UI-handling for samordnet samsvarspolicy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fc40e1-70d0-4119-b4a5-d17e1a8da616" elementFormDefault="qualified">
    <xsd:import namespace="http://schemas.microsoft.com/office/2006/documentManagement/types"/>
    <xsd:import namespace="http://schemas.microsoft.com/office/infopath/2007/PartnerControls"/>
    <xsd:element name="SharedWithUsers" ma:index="5" nillable="true" ma:displayName="Delt med" ma:description="" ma:hidden="true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6" nillable="true" ma:displayName="Delingsdetaljer" ma:description="" ma:hidden="true" ma:internalName="SharedWithDetails" ma:readOnly="true">
      <xsd:simpleType>
        <xsd:restriction base="dms:Note"/>
      </xsd:simpleType>
    </xsd:element>
    <xsd:element name="TaxCatchAll" ma:index="18" nillable="true" ma:displayName="Taxonomy Catch All Column" ma:hidden="true" ma:list="{6a0e7c23-55ef-4d38-9dbc-fdede8656b5a}" ma:internalName="TaxCatchAll" ma:showField="CatchAllData" ma:web="bffc40e1-70d0-4119-b4a5-d17e1a8da6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7a399e-d21e-4954-b8ae-665b2e62fa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9" nillable="true" ma:displayName="Extracted Text" ma:description="" ma:hidden="true" ma:internalName="MediaServiceOCR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PubliserespaVTFK" ma:index="13" nillable="true" ma:displayName="Publiseres på VTFK" ma:default="0" ma:internalName="PubliserespaVTFK" ma:readOnly="false">
      <xsd:simpleType>
        <xsd:restriction base="dms:Boolean"/>
      </xsd:simpleType>
    </xsd:element>
    <xsd:element name="Publisertversjon" ma:index="14" nillable="true" ma:displayName="Publisert versjon" ma:default="0" ma:internalName="Publisertversjon" ma:readOnly="false" ma:percentage="FALSE">
      <xsd:simpleType>
        <xsd:restriction base="dms:Number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Bildemerkelapper" ma:readOnly="false" ma:fieldId="{5cf76f15-5ced-4ddc-b409-7134ff3c332f}" ma:taxonomyMulti="true" ma:sspId="392aa2f0-9d19-4fb3-ab40-841e1b334f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ptd_publisering" ma:index="24" nillable="true" ma:displayName="Publiseres til" ma:description="Hvor skal dokumentet publiseres" ma:internalName="ptd_publisering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Innsida"/>
                    <xsd:enumeration value="vestfoldfylke.no"/>
                  </xsd:restriction>
                </xsd:simpleType>
              </xsd:element>
            </xsd:sequence>
          </xsd:extension>
        </xsd:complexContent>
      </xsd:complexType>
    </xsd:element>
    <xsd:element name="ptd_publisert_versjon" ma:index="25" nillable="true" ma:displayName="Publisert versjon" ma:description="Forrige publiserte versjon (oppdateres av systemet)" ma:internalName="ptd_publisert_versjon">
      <xsd:simpleType>
        <xsd:restriction base="dms:Text">
          <xsd:maxLength value="255"/>
        </xsd:restriction>
      </xsd:simpleType>
    </xsd:element>
    <xsd:element name="ptd_published_by" ma:index="26" nillable="true" ma:displayName="Sist publisert av" ma:description="Hvem publiserte siste versjon" ma:list="UserInfo" ma:internalName="ptd_published_by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ptd_sharepoint_url" ma:index="27" nillable="true" ma:displayName="Url til Innsida" ma:description="Lenke til bruk på Innsida" ma:internalName="ptd_sharepoint_url">
      <xsd:simpleType>
        <xsd:restriction base="dms:Note">
          <xsd:maxLength value="255"/>
        </xsd:restriction>
      </xsd:simpleType>
    </xsd:element>
    <xsd:element name="ptd_web_url" ma:index="28" nillable="true" ma:displayName="Url til nettsiden" ma:description="Lenke til bruk på nettsiden (vestfoldfylke.no)" ma:internalName="ptd_web_url">
      <xsd:simpleType>
        <xsd:restriction base="dms:Note">
          <xsd:maxLength value="255"/>
        </xsd:restriction>
      </xsd:simpleType>
    </xsd:element>
    <xsd:element name="ptd_doc_responsible" ma:index="29" nillable="true" ma:displayName="Dokumentansvarlig" ma:description="Ansvarlig for dokumentet (får varsling ved nye publiseringer av dette dokumentet)" ma:list="UserInfo" ma:internalName="ptd_doc_responsibl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Location" ma:index="3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3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B9BC44-4499-4CE2-8E8B-83E64014A0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4399E8-073B-4963-89D4-6F255C89B4B1}">
  <ds:schemaRefs>
    <ds:schemaRef ds:uri="http://purl.org/dc/elements/1.1/"/>
    <ds:schemaRef ds:uri="http://schemas.microsoft.com/office/infopath/2007/PartnerControls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bffc40e1-70d0-4119-b4a5-d17e1a8da616"/>
    <ds:schemaRef ds:uri="http://schemas.microsoft.com/office/2006/documentManagement/types"/>
    <ds:schemaRef ds:uri="http://schemas.openxmlformats.org/package/2006/metadata/core-properties"/>
    <ds:schemaRef ds:uri="147a399e-d21e-4954-b8ae-665b2e62fa64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540CFEF-0DB6-41DC-926F-88C69C0838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ffc40e1-70d0-4119-b4a5-d17e1a8da616"/>
    <ds:schemaRef ds:uri="147a399e-d21e-4954-b8ae-665b2e62fa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24007f1f-a397-4c20-bfe2-4e251f78f126}" enabled="1" method="Standard" siteId="{0a8a3b9a-8dcd-4ebc-9305-f971454d49bb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Regneark</vt:lpstr>
      </vt:variant>
      <vt:variant>
        <vt:i4>1</vt:i4>
      </vt:variant>
    </vt:vector>
  </HeadingPairs>
  <TitlesOfParts>
    <vt:vector size="1" baseType="lpstr">
      <vt:lpstr>Ark1</vt:lpstr>
    </vt:vector>
  </TitlesOfParts>
  <Manager/>
  <Company>Vestfold fylkeskommune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Morten Offenberg</dc:creator>
  <cp:keywords/>
  <dc:description/>
  <cp:lastModifiedBy>Morten Offenberg</cp:lastModifiedBy>
  <cp:revision/>
  <dcterms:created xsi:type="dcterms:W3CDTF">2024-09-04T07:34:31Z</dcterms:created>
  <dcterms:modified xsi:type="dcterms:W3CDTF">2026-09-16T10:18:47Z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0x010100E09FCFFEC3728A43A964EB791E6FE460</vt:lpwstr>
  </property>
  <property fmtid="{D5CDD505-2E9C-101B-9397-08002B2CF9AE}" pid="3" name="MediaServiceImageTags">
    <vt:lpwstr/>
  </property>
  <property fmtid="{D5CDD505-2E9C-101B-9397-08002B2CF9AE}" pid="4" name="MSIP_Label_24007f1f-a397-4c20-bfe2-4e251f78f126_Enabled">
    <vt:lpwstr>true</vt:lpwstr>
  </property>
  <property fmtid="{D5CDD505-2E9C-101B-9397-08002B2CF9AE}" pid="5" name="MSIP_Label_24007f1f-a397-4c20-bfe2-4e251f78f126_SetDate">
    <vt:lpwstr>2026-08-13T12:16:26Z</vt:lpwstr>
  </property>
  <property fmtid="{D5CDD505-2E9C-101B-9397-08002B2CF9AE}" pid="6" name="MSIP_Label_24007f1f-a397-4c20-bfe2-4e251f78f126_Method">
    <vt:lpwstr>Standard</vt:lpwstr>
  </property>
  <property fmtid="{D5CDD505-2E9C-101B-9397-08002B2CF9AE}" pid="7" name="MSIP_Label_24007f1f-a397-4c20-bfe2-4e251f78f126_Name">
    <vt:lpwstr>Intern</vt:lpwstr>
  </property>
  <property fmtid="{D5CDD505-2E9C-101B-9397-08002B2CF9AE}" pid="8" name="MSIP_Label_24007f1f-a397-4c20-bfe2-4e251f78f126_SiteId">
    <vt:lpwstr>0a8a3b9a-8dcd-4ebc-9305-f971454d49bb</vt:lpwstr>
  </property>
  <property fmtid="{D5CDD505-2E9C-101B-9397-08002B2CF9AE}" pid="9" name="MSIP_Label_24007f1f-a397-4c20-bfe2-4e251f78f126_ActionId">
    <vt:lpwstr>7e0c44a9-4064-432f-8faf-91fe2cd0f84f</vt:lpwstr>
  </property>
  <property fmtid="{D5CDD505-2E9C-101B-9397-08002B2CF9AE}" pid="10" name="MSIP_Label_24007f1f-a397-4c20-bfe2-4e251f78f126_ContentBits">
    <vt:lpwstr>0</vt:lpwstr>
  </property>
  <property fmtid="{D5CDD505-2E9C-101B-9397-08002B2CF9AE}" pid="11" name="MSIP_Label_24007f1f-a397-4c20-bfe2-4e251f78f126_Tag">
    <vt:lpwstr>10, 3, 0, 1</vt:lpwstr>
  </property>
</Properties>
</file>