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2.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3.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7" r:id="rId4"/>
    <p:sldMasterId id="2147484394" r:id="rId5"/>
    <p:sldMasterId id="2147484438" r:id="rId6"/>
    <p:sldMasterId id="2147484482" r:id="rId7"/>
  </p:sldMasterIdLst>
  <p:notesMasterIdLst>
    <p:notesMasterId r:id="rId17"/>
  </p:notesMasterIdLst>
  <p:handoutMasterIdLst>
    <p:handoutMasterId r:id="rId18"/>
  </p:handoutMasterIdLst>
  <p:sldIdLst>
    <p:sldId id="296" r:id="rId8"/>
    <p:sldId id="298" r:id="rId9"/>
    <p:sldId id="291" r:id="rId10"/>
    <p:sldId id="287" r:id="rId11"/>
    <p:sldId id="288" r:id="rId12"/>
    <p:sldId id="292" r:id="rId13"/>
    <p:sldId id="293" r:id="rId14"/>
    <p:sldId id="294" r:id="rId15"/>
    <p:sldId id="295"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NHOLD" id="{08DCA182-A3E4-8742-9FB1-505BE18E05BA}">
          <p14:sldIdLst>
            <p14:sldId id="296"/>
            <p14:sldId id="298"/>
            <p14:sldId id="291"/>
          </p14:sldIdLst>
        </p14:section>
        <p14:section name="BRUKERVEILEDNING" id="{C6E751CD-F2B5-184F-8E84-952E13E76DD1}">
          <p14:sldIdLst>
            <p14:sldId id="287"/>
            <p14:sldId id="288"/>
            <p14:sldId id="292"/>
            <p14:sldId id="293"/>
            <p14:sldId id="294"/>
            <p14:sldId id="29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7A389-5E2A-4338-AD37-113F89944A0A}" v="15" dt="2023-12-21T14:53:06.72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4813" autoAdjust="0"/>
  </p:normalViewPr>
  <p:slideViewPr>
    <p:cSldViewPr snapToGrid="0">
      <p:cViewPr varScale="1">
        <p:scale>
          <a:sx n="92" d="100"/>
          <a:sy n="92" d="100"/>
        </p:scale>
        <p:origin x="678" y="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9" d="100"/>
          <a:sy n="99" d="100"/>
        </p:scale>
        <p:origin x="372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E451AB-421E-4773-8F06-93470E85ED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O"/>
          </a:p>
        </p:txBody>
      </p:sp>
      <p:sp>
        <p:nvSpPr>
          <p:cNvPr id="3" name="Date Placeholder 2">
            <a:extLst>
              <a:ext uri="{FF2B5EF4-FFF2-40B4-BE49-F238E27FC236}">
                <a16:creationId xmlns:a16="http://schemas.microsoft.com/office/drawing/2014/main" id="{3F958904-B247-1362-5224-E6B4EC5857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2DE39B-E13F-4043-B939-D42A2B2DFA61}" type="datetimeFigureOut">
              <a:rPr lang="nb-NO" smtClean="0"/>
              <a:t>13.02.2024</a:t>
            </a:fld>
            <a:endParaRPr lang="nb-NO" dirty="0"/>
          </a:p>
        </p:txBody>
      </p:sp>
      <p:sp>
        <p:nvSpPr>
          <p:cNvPr id="4" name="Footer Placeholder 3">
            <a:extLst>
              <a:ext uri="{FF2B5EF4-FFF2-40B4-BE49-F238E27FC236}">
                <a16:creationId xmlns:a16="http://schemas.microsoft.com/office/drawing/2014/main" id="{A74FF9FC-002E-51D2-3953-AD214766F8B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O"/>
          </a:p>
        </p:txBody>
      </p:sp>
      <p:sp>
        <p:nvSpPr>
          <p:cNvPr id="5" name="Slide Number Placeholder 4">
            <a:extLst>
              <a:ext uri="{FF2B5EF4-FFF2-40B4-BE49-F238E27FC236}">
                <a16:creationId xmlns:a16="http://schemas.microsoft.com/office/drawing/2014/main" id="{243F5FCA-88C0-EBB7-51ED-4439A7D6F9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63E6F0-5E16-8046-AA7C-A3087333FDB6}" type="slidenum">
              <a:rPr lang="nb-NO" smtClean="0"/>
              <a:t>‹#›</a:t>
            </a:fld>
            <a:endParaRPr lang="nb-NO" dirty="0"/>
          </a:p>
        </p:txBody>
      </p:sp>
    </p:spTree>
    <p:extLst>
      <p:ext uri="{BB962C8B-B14F-4D97-AF65-F5344CB8AC3E}">
        <p14:creationId xmlns:p14="http://schemas.microsoft.com/office/powerpoint/2010/main" val="3219166826"/>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293D1-0F54-4AA5-A72F-DC03AE22E6BD}" type="datetimeFigureOut">
              <a:rPr lang="nb-NO" smtClean="0"/>
              <a:t>13.02.2024</a:t>
            </a:fld>
            <a:endParaRPr lang="nb-NO" dirty="0"/>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a:t>
            </a:r>
            <a:r>
              <a:rPr lang="nb-NO" dirty="0" err="1"/>
              <a:t>nivå</a:t>
            </a:r>
            <a:endParaRPr lang="nb-NO" dirty="0"/>
          </a:p>
          <a:p>
            <a:pPr lvl="2"/>
            <a:r>
              <a:rPr lang="nb-NO" dirty="0" err="1"/>
              <a:t>Tredje</a:t>
            </a:r>
            <a:r>
              <a:rPr lang="nb-NO" dirty="0"/>
              <a:t> </a:t>
            </a:r>
            <a:r>
              <a:rPr lang="nb-NO" dirty="0" err="1"/>
              <a:t>nivå</a:t>
            </a:r>
            <a:endParaRPr lang="nb-NO" dirty="0"/>
          </a:p>
          <a:p>
            <a:pPr lvl="3"/>
            <a:r>
              <a:rPr lang="nb-NO" dirty="0" err="1"/>
              <a:t>Fjerde</a:t>
            </a:r>
            <a:r>
              <a:rPr lang="nb-NO" dirty="0"/>
              <a:t> </a:t>
            </a:r>
            <a:r>
              <a:rPr lang="nb-NO" dirty="0" err="1"/>
              <a:t>nivå</a:t>
            </a:r>
            <a:endParaRPr lang="nb-NO" dirty="0"/>
          </a:p>
          <a:p>
            <a:pPr lvl="4"/>
            <a:r>
              <a:rPr lang="nb-NO" dirty="0" err="1"/>
              <a:t>Femte</a:t>
            </a:r>
            <a:r>
              <a:rPr lang="nb-NO" dirty="0"/>
              <a:t> </a:t>
            </a:r>
            <a:r>
              <a:rPr lang="nb-NO" dirty="0" err="1"/>
              <a:t>nivå</a:t>
            </a:r>
            <a:endParaRPr lang="nb-NO"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59FD3-3898-4852-990B-30B2E19726A9}" type="slidenum">
              <a:rPr lang="nb-NO" smtClean="0"/>
              <a:t>‹#›</a:t>
            </a:fld>
            <a:endParaRPr lang="nb-NO" dirty="0"/>
          </a:p>
        </p:txBody>
      </p:sp>
    </p:spTree>
    <p:extLst>
      <p:ext uri="{BB962C8B-B14F-4D97-AF65-F5344CB8AC3E}">
        <p14:creationId xmlns:p14="http://schemas.microsoft.com/office/powerpoint/2010/main" val="631295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1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2.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4.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5.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6.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8.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2.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5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7.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8.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9.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1.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2.sv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2.svg"/></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pic>
        <p:nvPicPr>
          <p:cNvPr id="9" name="Graphic 8" descr="Sandefjord videregående skole logo">
            <a:extLst>
              <a:ext uri="{FF2B5EF4-FFF2-40B4-BE49-F238E27FC236}">
                <a16:creationId xmlns:a16="http://schemas.microsoft.com/office/drawing/2014/main" id="{842E1FD3-2B41-90C3-CC21-350DF0D8E55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79713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21444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51789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1333734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30836753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63709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3563417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243950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4317635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641957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1669773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9959244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243902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2663642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9962609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9233658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856001744"/>
      </p:ext>
    </p:extLst>
  </p:cSld>
  <p:clrMapOvr>
    <a:overrideClrMapping bg1="lt1" tx1="dk1" bg2="lt2" tx2="dk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F2984A21-9371-D0D8-670D-63E39E754F3C}"/>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19BE8DE2-6125-6BBF-78EC-64DB131F6BA0}"/>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7E71127F-A69C-D125-0AE5-246097E54AA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4C5F3C01-BA95-01B8-19D1-F873E9B0727F}"/>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1ACE892E-B85F-9A4E-4539-C3E52C148A1E}"/>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A05811FA-BE91-9C3B-52EE-67CEE50C7550}"/>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B4F48FF2-8B98-3548-B2BE-321DF83A1758}"/>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15B34BF2-EB3E-C21E-6CE4-331220536409}"/>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B624C6F3-0713-7DD6-117F-D148DE9C64FE}"/>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2873525C-7AC3-28ED-A4AF-DD5D5587AEF4}"/>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A854A518-3138-3257-EBC9-7483606F213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B346D18F-7743-DA90-F0DA-FA78470032F9}"/>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C7F50B1E-DABB-2145-DB30-25C1F3C91C03}"/>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687744E6-9C13-EF0B-8613-6D64FB30E0AB}"/>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BB6689B3-8834-4380-9418-C40B2FE9FB8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F9EF7CC8-1775-8928-811F-C55DD7DE41F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1BE09C02-81B8-4FE3-8FD7-B4FB418B919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223FFEC5-520A-96CF-AC26-CC72EC7E52E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93B457B0-AEED-B716-D187-A4E5F746A2C4}"/>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167252F9-85C4-445D-3381-1163AA2DF664}"/>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0C4C8A44-0689-2567-8542-DA34C0CB620A}"/>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49794C50-EDD9-AB36-50DD-F03E943D465B}"/>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FAA43B91-7DDA-C147-5014-F8A5D1BE0F2C}"/>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BE53144-20C9-A586-0169-FAAB91A01F0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ACFF9E55-45AA-FD37-915A-171181EF0D7E}"/>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59ED46E-26B3-4900-1BA6-87273FA7DECA}"/>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5E892CC7-DC5A-806C-6C31-86CEB25BF0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42058950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Sandefjord videregående skole logo">
            <a:extLst>
              <a:ext uri="{FF2B5EF4-FFF2-40B4-BE49-F238E27FC236}">
                <a16:creationId xmlns:a16="http://schemas.microsoft.com/office/drawing/2014/main" id="{B1140062-DE8C-22C2-51F1-80668EA9A96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25104014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283740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2635399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785279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4330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3189614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847028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68384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969551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841299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061973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614248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384172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875488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789336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1281962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244510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Sandefjord videregående skole logo">
            <a:extLst>
              <a:ext uri="{FF2B5EF4-FFF2-40B4-BE49-F238E27FC236}">
                <a16:creationId xmlns:a16="http://schemas.microsoft.com/office/drawing/2014/main" id="{413AAF1F-A928-BE7B-1D30-412AAFE0EA8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6207274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Sandefjord videregående skole logo">
            <a:extLst>
              <a:ext uri="{FF2B5EF4-FFF2-40B4-BE49-F238E27FC236}">
                <a16:creationId xmlns:a16="http://schemas.microsoft.com/office/drawing/2014/main" id="{B936E972-6873-A4A5-F074-42CE8E9B55F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2130675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Sandefjord videregående skole logo">
            <a:extLst>
              <a:ext uri="{FF2B5EF4-FFF2-40B4-BE49-F238E27FC236}">
                <a16:creationId xmlns:a16="http://schemas.microsoft.com/office/drawing/2014/main" id="{13153647-0D50-5D34-1079-3C577E9D4D1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32270740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Sandefjord videregående skole logo">
            <a:extLst>
              <a:ext uri="{FF2B5EF4-FFF2-40B4-BE49-F238E27FC236}">
                <a16:creationId xmlns:a16="http://schemas.microsoft.com/office/drawing/2014/main" id="{D87BDCBE-31F6-80CE-A6C9-8E9E29DD4F1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6692862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Sandefjord videregående skole logo">
            <a:extLst>
              <a:ext uri="{FF2B5EF4-FFF2-40B4-BE49-F238E27FC236}">
                <a16:creationId xmlns:a16="http://schemas.microsoft.com/office/drawing/2014/main" id="{9317DADD-1066-E186-29A0-E0B3E0704D8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3930479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5761519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8475C697-1403-121F-CF96-B3CEAF2F19DE}"/>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EBBC4EF8-1098-F972-D5A1-E1541D16E93B}"/>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2797A134-B220-11AD-7688-6F54095FB012}"/>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509888D1-BA32-7EDF-8329-1F6B5B8F735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4A88C85C-0C4B-2F4E-716D-888E97806736}"/>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A94F398A-A25C-1BBC-E6AC-24CCC637FFD2}"/>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64B02EA8-78EE-2827-30D3-52B35B4430E8}"/>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96E06555-31CD-C0EF-7423-C42ACCF61C19}"/>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DD4D24EB-60DC-29EE-FBF5-10B0C79285B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41E7F723-3B91-6B96-82CA-8A2E2AC3729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D1307CF-010D-3557-4C9E-AA3A00281E2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5184FFBD-15F4-2486-A11F-93946EC49C81}"/>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D1131559-D7A6-117E-0FC0-633152B09DB4}"/>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9B982F7F-E0C7-8192-3F3D-B862A4BA2851}"/>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3EEAC267-DA3A-FCEE-E9B7-8CFEA2D31B3D}"/>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4D268050-B3C8-AFA1-BBFB-C168191965C7}"/>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307780910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44588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3572808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3519365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5137336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32474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1542006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139025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2849889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622405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4609552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63022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7561115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9234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292404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311701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8554440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573594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462568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9616113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8155797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504542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406690161"/>
      </p:ext>
    </p:extLst>
  </p:cSld>
  <p:clrMapOvr>
    <a:overrideClrMapping bg1="lt1" tx1="dk1" bg2="lt2" tx2="dk2" accent1="accent1" accent2="accent2" accent3="accent3" accent4="accent4" accent5="accent5" accent6="accent6" hlink="hlink" folHlink="folHlink"/>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A15EF463-DC77-F2E4-369C-C5A7FD9B820F}"/>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F9E23DD3-FC7B-7FF2-15AE-D8BD9A392DB8}"/>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F2C32B68-38FB-66BF-C57A-12373ECFF55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840D537C-437C-6227-E3BC-8904375C293C}"/>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5BBA54E7-5FCD-AC68-02BC-1A3C0F641BF5}"/>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0318EC80-06C5-54AB-1D60-44DD79769783}"/>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25E4CA0D-9ACD-AFF9-A70C-4C67EFF79383}"/>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9BB234F4-5997-E2F7-0D60-9B722AA037C1}"/>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E2284A18-8423-0951-B017-2A0CC7F7BD78}"/>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7F94C279-2495-C1D3-5BD1-00523A711052}"/>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4CD8684B-86DD-BE97-7FBF-BF897438DB04}"/>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0DF27436-4F2F-1D5F-50A2-C68CCD8FDB4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6A8181E8-70BC-4378-BC93-CB39EA2590D9}"/>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EED46405-7FDC-D116-3575-566DEA28937A}"/>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F79EF007-2102-97E4-87C9-49DA854DF3E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E3A4AAB4-A820-BE61-419D-B14298FF21F0}"/>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A03CFC5F-C8FB-A86D-D7B5-8BFB520C8EE0}"/>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3B28A5B9-C0C4-8E7D-E5C3-FBD82276346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4C8CC850-FD5D-3F93-7424-6B7ABC3CB8B8}"/>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3C0D7E05-40F8-8ED3-AA05-455817B6CBD1}"/>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4151D2C4-D2BE-A534-94F4-44AFF652B409}"/>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6C9A16C0-B540-E7EA-DDC0-103295B0621E}"/>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000C8359-EA26-3845-065D-14EE86E09F9A}"/>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92A1FF6-F6A6-0B7A-C19F-53048A744CA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13130CBA-73D1-B36A-E045-ABC09D4C51E4}"/>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8DBC207-D55C-6538-F4BB-9756E2DF44E1}"/>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6A51EC0E-EFEF-4098-1D5A-FD9C05FF004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34433295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Sandefjord videregående skole logo">
            <a:extLst>
              <a:ext uri="{FF2B5EF4-FFF2-40B4-BE49-F238E27FC236}">
                <a16:creationId xmlns:a16="http://schemas.microsoft.com/office/drawing/2014/main" id="{5B47C2D6-0E0C-DCDF-7004-7A0F4DF377D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309044351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5058511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0827748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60894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95778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15929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06527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95667915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717538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10400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598492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460585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774700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9101473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97839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827418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689439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10305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489753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Sandefjord videregående skole logo">
            <a:extLst>
              <a:ext uri="{FF2B5EF4-FFF2-40B4-BE49-F238E27FC236}">
                <a16:creationId xmlns:a16="http://schemas.microsoft.com/office/drawing/2014/main" id="{EFC35A54-FA1F-3D4A-1906-E712218AE82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4906205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68235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0296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017920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582309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8213360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41390360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2510065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221950332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4807CAEC-4F2B-DE55-5558-632078C82D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EC503087-1F24-18BC-0751-03999257C7D8}"/>
              </a:ext>
            </a:extLst>
          </p:cNvPr>
          <p:cNvGrpSpPr/>
          <p:nvPr userDrawn="1"/>
        </p:nvGrpSpPr>
        <p:grpSpPr>
          <a:xfrm>
            <a:off x="576072" y="4268266"/>
            <a:ext cx="3775181" cy="2160843"/>
            <a:chOff x="576072" y="4266569"/>
            <a:chExt cx="3775181" cy="2160843"/>
          </a:xfrm>
        </p:grpSpPr>
        <p:sp>
          <p:nvSpPr>
            <p:cNvPr id="6" name="Freeform 58">
              <a:extLst>
                <a:ext uri="{FF2B5EF4-FFF2-40B4-BE49-F238E27FC236}">
                  <a16:creationId xmlns:a16="http://schemas.microsoft.com/office/drawing/2014/main" id="{77207EEB-852A-5130-733F-C1A04A85250D}"/>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Freeform 5">
              <a:extLst>
                <a:ext uri="{FF2B5EF4-FFF2-40B4-BE49-F238E27FC236}">
                  <a16:creationId xmlns:a16="http://schemas.microsoft.com/office/drawing/2014/main" id="{DD0AAB2E-DE75-5F11-5BF3-B6848E99EDE4}"/>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Rectangle 8">
              <a:extLst>
                <a:ext uri="{FF2B5EF4-FFF2-40B4-BE49-F238E27FC236}">
                  <a16:creationId xmlns:a16="http://schemas.microsoft.com/office/drawing/2014/main" id="{05B3308C-9609-1525-154F-726206F746B9}"/>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16">
              <a:extLst>
                <a:ext uri="{FF2B5EF4-FFF2-40B4-BE49-F238E27FC236}">
                  <a16:creationId xmlns:a16="http://schemas.microsoft.com/office/drawing/2014/main" id="{CBD88215-92E0-EC84-CCE2-92A57A44FC3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4" name="Oval 17">
              <a:extLst>
                <a:ext uri="{FF2B5EF4-FFF2-40B4-BE49-F238E27FC236}">
                  <a16:creationId xmlns:a16="http://schemas.microsoft.com/office/drawing/2014/main" id="{01D19097-C026-6CFF-B1F6-09DBCA229C1A}"/>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5" name="Freeform 3">
              <a:extLst>
                <a:ext uri="{FF2B5EF4-FFF2-40B4-BE49-F238E27FC236}">
                  <a16:creationId xmlns:a16="http://schemas.microsoft.com/office/drawing/2014/main" id="{3F0AAF37-425A-5B18-0D8B-9BDD13B2A0E0}"/>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Tåre 46">
              <a:extLst>
                <a:ext uri="{FF2B5EF4-FFF2-40B4-BE49-F238E27FC236}">
                  <a16:creationId xmlns:a16="http://schemas.microsoft.com/office/drawing/2014/main" id="{F291C4A1-14C4-669C-72C9-8DBF05DA7F66}"/>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åre 47">
              <a:extLst>
                <a:ext uri="{FF2B5EF4-FFF2-40B4-BE49-F238E27FC236}">
                  <a16:creationId xmlns:a16="http://schemas.microsoft.com/office/drawing/2014/main" id="{7839296A-2EB9-EA55-2D36-795F05767520}"/>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Tåre 48">
              <a:extLst>
                <a:ext uri="{FF2B5EF4-FFF2-40B4-BE49-F238E27FC236}">
                  <a16:creationId xmlns:a16="http://schemas.microsoft.com/office/drawing/2014/main" id="{B9B5970B-22C3-BCD5-5C74-E7EC58F24A6F}"/>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Tåre 49">
              <a:extLst>
                <a:ext uri="{FF2B5EF4-FFF2-40B4-BE49-F238E27FC236}">
                  <a16:creationId xmlns:a16="http://schemas.microsoft.com/office/drawing/2014/main" id="{617A90E2-B542-D486-715F-238B7D632081}"/>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 name="Tåre 7">
              <a:extLst>
                <a:ext uri="{FF2B5EF4-FFF2-40B4-BE49-F238E27FC236}">
                  <a16:creationId xmlns:a16="http://schemas.microsoft.com/office/drawing/2014/main" id="{5B5AFCE5-CC49-888A-0286-A14725CECDA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650A7C64-230C-9DB3-D8E0-2DB68A4D4DBC}"/>
              </a:ext>
            </a:extLst>
          </p:cNvPr>
          <p:cNvGrpSpPr/>
          <p:nvPr userDrawn="1"/>
        </p:nvGrpSpPr>
        <p:grpSpPr>
          <a:xfrm>
            <a:off x="7829160" y="4271235"/>
            <a:ext cx="3781587" cy="2157874"/>
            <a:chOff x="7826184" y="4271235"/>
            <a:chExt cx="3781587" cy="2157874"/>
          </a:xfrm>
        </p:grpSpPr>
        <p:sp>
          <p:nvSpPr>
            <p:cNvPr id="23" name="Rectangle 8">
              <a:extLst>
                <a:ext uri="{FF2B5EF4-FFF2-40B4-BE49-F238E27FC236}">
                  <a16:creationId xmlns:a16="http://schemas.microsoft.com/office/drawing/2014/main" id="{5801246F-ED3B-19CA-D43B-44A7552071B1}"/>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8">
              <a:extLst>
                <a:ext uri="{FF2B5EF4-FFF2-40B4-BE49-F238E27FC236}">
                  <a16:creationId xmlns:a16="http://schemas.microsoft.com/office/drawing/2014/main" id="{630261B4-12AE-BDA4-4C76-40308914451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Oval 17">
              <a:extLst>
                <a:ext uri="{FF2B5EF4-FFF2-40B4-BE49-F238E27FC236}">
                  <a16:creationId xmlns:a16="http://schemas.microsoft.com/office/drawing/2014/main" id="{CB65FAFF-DAA4-B262-B4F0-93B9F34C9D8A}"/>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6" name="Oval 16">
              <a:extLst>
                <a:ext uri="{FF2B5EF4-FFF2-40B4-BE49-F238E27FC236}">
                  <a16:creationId xmlns:a16="http://schemas.microsoft.com/office/drawing/2014/main" id="{D01896F7-8AA0-1EF5-2C83-2AFEA8FDFFFA}"/>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7" name="Freeform 3">
              <a:extLst>
                <a:ext uri="{FF2B5EF4-FFF2-40B4-BE49-F238E27FC236}">
                  <a16:creationId xmlns:a16="http://schemas.microsoft.com/office/drawing/2014/main" id="{FF9F5F2B-039B-E5C8-A2B0-B2103E95C905}"/>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8" name="Oval 17">
              <a:extLst>
                <a:ext uri="{FF2B5EF4-FFF2-40B4-BE49-F238E27FC236}">
                  <a16:creationId xmlns:a16="http://schemas.microsoft.com/office/drawing/2014/main" id="{8470BA3C-EDD7-EBB2-8E35-3D4C54FA6B9D}"/>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9" name="Tåre 50">
              <a:extLst>
                <a:ext uri="{FF2B5EF4-FFF2-40B4-BE49-F238E27FC236}">
                  <a16:creationId xmlns:a16="http://schemas.microsoft.com/office/drawing/2014/main" id="{78B480C0-D682-CB2E-4E5D-B8D5619F3A16}"/>
                </a:ext>
              </a:extLst>
            </p:cNvPr>
            <p:cNvSpPr>
              <a:spLocks noChangeAspect="1"/>
            </p:cNvSpPr>
            <p:nvPr userDrawn="1"/>
          </p:nvSpPr>
          <p:spPr>
            <a:xfrm rot="10800000">
              <a:off x="10527498" y="5889108"/>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51">
              <a:extLst>
                <a:ext uri="{FF2B5EF4-FFF2-40B4-BE49-F238E27FC236}">
                  <a16:creationId xmlns:a16="http://schemas.microsoft.com/office/drawing/2014/main" id="{345E975C-6273-BDDD-4561-FBCD51E44ED8}"/>
                </a:ext>
              </a:extLst>
            </p:cNvPr>
            <p:cNvSpPr>
              <a:spLocks noChangeAspect="1"/>
            </p:cNvSpPr>
            <p:nvPr userDrawn="1"/>
          </p:nvSpPr>
          <p:spPr>
            <a:xfrm rot="5400000">
              <a:off x="11065859" y="588719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52">
              <a:extLst>
                <a:ext uri="{FF2B5EF4-FFF2-40B4-BE49-F238E27FC236}">
                  <a16:creationId xmlns:a16="http://schemas.microsoft.com/office/drawing/2014/main" id="{7A4283BA-968E-7B6F-435A-54DC989C3E68}"/>
                </a:ext>
              </a:extLst>
            </p:cNvPr>
            <p:cNvSpPr>
              <a:spLocks noChangeAspect="1"/>
            </p:cNvSpPr>
            <p:nvPr userDrawn="1"/>
          </p:nvSpPr>
          <p:spPr>
            <a:xfrm rot="16200000">
              <a:off x="10528208" y="5349265"/>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53">
              <a:extLst>
                <a:ext uri="{FF2B5EF4-FFF2-40B4-BE49-F238E27FC236}">
                  <a16:creationId xmlns:a16="http://schemas.microsoft.com/office/drawing/2014/main" id="{2F494D21-3C7E-8A77-497F-B310D63F053B}"/>
                </a:ext>
              </a:extLst>
            </p:cNvPr>
            <p:cNvSpPr>
              <a:spLocks noChangeAspect="1"/>
            </p:cNvSpPr>
            <p:nvPr userDrawn="1"/>
          </p:nvSpPr>
          <p:spPr>
            <a:xfrm>
              <a:off x="11068710" y="5349239"/>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Tåre 54">
              <a:extLst>
                <a:ext uri="{FF2B5EF4-FFF2-40B4-BE49-F238E27FC236}">
                  <a16:creationId xmlns:a16="http://schemas.microsoft.com/office/drawing/2014/main" id="{D425ED53-D44E-1A2E-D137-750EF22F16EC}"/>
                </a:ext>
              </a:extLst>
            </p:cNvPr>
            <p:cNvSpPr>
              <a:spLocks noChangeAspect="1"/>
            </p:cNvSpPr>
            <p:nvPr userDrawn="1"/>
          </p:nvSpPr>
          <p:spPr>
            <a:xfrm rot="10800000">
              <a:off x="8365383" y="5349734"/>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Tåre 55">
              <a:extLst>
                <a:ext uri="{FF2B5EF4-FFF2-40B4-BE49-F238E27FC236}">
                  <a16:creationId xmlns:a16="http://schemas.microsoft.com/office/drawing/2014/main" id="{6E527FF1-F595-BBFB-A80E-EADDEE880429}"/>
                </a:ext>
              </a:extLst>
            </p:cNvPr>
            <p:cNvSpPr>
              <a:spLocks noChangeAspect="1"/>
            </p:cNvSpPr>
            <p:nvPr userDrawn="1"/>
          </p:nvSpPr>
          <p:spPr>
            <a:xfrm rot="5400000">
              <a:off x="8905852" y="5349033"/>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Tåre 7">
              <a:extLst>
                <a:ext uri="{FF2B5EF4-FFF2-40B4-BE49-F238E27FC236}">
                  <a16:creationId xmlns:a16="http://schemas.microsoft.com/office/drawing/2014/main" id="{7324ACA8-FD01-83D0-0864-47276C50D8F1}"/>
                </a:ext>
              </a:extLst>
            </p:cNvPr>
            <p:cNvSpPr>
              <a:spLocks noChangeAspect="1"/>
            </p:cNvSpPr>
            <p:nvPr userDrawn="1"/>
          </p:nvSpPr>
          <p:spPr>
            <a:xfrm rot="5400000">
              <a:off x="10527771" y="4271235"/>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Tree>
    <p:extLst>
      <p:ext uri="{BB962C8B-B14F-4D97-AF65-F5344CB8AC3E}">
        <p14:creationId xmlns:p14="http://schemas.microsoft.com/office/powerpoint/2010/main" val="184047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Sandefjord videregående skole logo">
            <a:extLst>
              <a:ext uri="{FF2B5EF4-FFF2-40B4-BE49-F238E27FC236}">
                <a16:creationId xmlns:a16="http://schemas.microsoft.com/office/drawing/2014/main" id="{27D3181E-49C8-2BA1-EB7E-005B168851A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81800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Sandefjord videregående skole logo">
            <a:extLst>
              <a:ext uri="{FF2B5EF4-FFF2-40B4-BE49-F238E27FC236}">
                <a16:creationId xmlns:a16="http://schemas.microsoft.com/office/drawing/2014/main" id="{70D62B65-EAC8-6CBD-ADE0-0DE20E5074F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21749986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200711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016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748115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83002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184357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87675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020612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745732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439094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736315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Sandefjord videregående skole logo">
            <a:extLst>
              <a:ext uri="{FF2B5EF4-FFF2-40B4-BE49-F238E27FC236}">
                <a16:creationId xmlns:a16="http://schemas.microsoft.com/office/drawing/2014/main" id="{FC74B008-8A5F-2BDC-2D22-919561F3EB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5260010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869571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636895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082007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057632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Sandefjord videregående skole logo">
            <a:extLst>
              <a:ext uri="{FF2B5EF4-FFF2-40B4-BE49-F238E27FC236}">
                <a16:creationId xmlns:a16="http://schemas.microsoft.com/office/drawing/2014/main" id="{4C81847E-F9E1-E2BC-3E33-96FEE5BF24D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21766383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Sandefjord videregående skole logo">
            <a:extLst>
              <a:ext uri="{FF2B5EF4-FFF2-40B4-BE49-F238E27FC236}">
                <a16:creationId xmlns:a16="http://schemas.microsoft.com/office/drawing/2014/main" id="{EE59BC0F-2252-2D14-C0D4-E2F72C37DE7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21772886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Sandefjord videregående skole logo">
            <a:extLst>
              <a:ext uri="{FF2B5EF4-FFF2-40B4-BE49-F238E27FC236}">
                <a16:creationId xmlns:a16="http://schemas.microsoft.com/office/drawing/2014/main" id="{46589F3A-4272-1402-C45B-B0C258529C2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15491725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Sandefjord videregående skole logo">
            <a:extLst>
              <a:ext uri="{FF2B5EF4-FFF2-40B4-BE49-F238E27FC236}">
                <a16:creationId xmlns:a16="http://schemas.microsoft.com/office/drawing/2014/main" id="{CEE54104-FD14-2524-9D72-38DB5548F4C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3324630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10000"/>
              <a:lumOff val="9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Sandefjord videregående skole logo">
            <a:extLst>
              <a:ext uri="{FF2B5EF4-FFF2-40B4-BE49-F238E27FC236}">
                <a16:creationId xmlns:a16="http://schemas.microsoft.com/office/drawing/2014/main" id="{E8608667-ABD4-E7CD-DBBC-0C7F0A0577B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1237759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0201356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Sandefjord videregående skole logo">
            <a:extLst>
              <a:ext uri="{FF2B5EF4-FFF2-40B4-BE49-F238E27FC236}">
                <a16:creationId xmlns:a16="http://schemas.microsoft.com/office/drawing/2014/main" id="{0DFF2B1E-6391-77AF-ECD2-7225AF4082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3880946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F86D4448-34BD-1A9E-2EDE-D6A5C4D5797A}"/>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32DFF6E6-8E41-7DEB-B9CB-255FB1097E49}"/>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32853CB4-0AFE-A798-3AC3-1C88EFEC8875}"/>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1D3C4757-488D-FB74-3913-53D41CDED9A3}"/>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0EBB1729-96C2-BA0C-353B-94ECE884E524}"/>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77DCF933-10D2-CC56-8346-975DB080AA64}"/>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3C2139A3-6E92-977F-E795-63D07CE304D9}"/>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3C68E940-93BD-3B9F-4FC7-E4057FC09966}"/>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3BB4A1BC-B5D1-EC49-13B8-DA1E4505C2A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24A24EC6-6111-A869-077D-9BD302A975CC}"/>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9A9ABF8-4242-6D1F-4A4C-3DD379F728AA}"/>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19757FE5-B6C2-BAF4-BB66-52F3C90D8566}"/>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4B0B8BE8-BFBA-4176-E29F-8CA1BDE33257}"/>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CFACFEA8-9E6B-8F63-AD37-D1C92A623583}"/>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A0D4022F-6449-8CD6-3EA3-0920D30EBE8C}"/>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F626634-D5E2-20BC-2F32-4544F46606E3}"/>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4263633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20504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759519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42536633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911515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725144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121294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7805248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8521267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7938732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812561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7761713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733534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21031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613477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10000"/>
              <a:lumOff val="9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10000"/>
              <a:lumOff val="9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18247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25629949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788268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19615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9006722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9116052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4" name="Freeform 3">
            <a:extLst>
              <a:ext uri="{FF2B5EF4-FFF2-40B4-BE49-F238E27FC236}">
                <a16:creationId xmlns:a16="http://schemas.microsoft.com/office/drawing/2014/main" id="{237DE7D8-B01C-1078-838F-5868870D5D9D}"/>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5" name="Freeform 5">
            <a:extLst>
              <a:ext uri="{FF2B5EF4-FFF2-40B4-BE49-F238E27FC236}">
                <a16:creationId xmlns:a16="http://schemas.microsoft.com/office/drawing/2014/main" id="{D49584F9-00B1-EC09-72F3-77CDE7AD1F10}"/>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7" name="Freeform 8">
            <a:extLst>
              <a:ext uri="{FF2B5EF4-FFF2-40B4-BE49-F238E27FC236}">
                <a16:creationId xmlns:a16="http://schemas.microsoft.com/office/drawing/2014/main" id="{C074DEF4-D32F-CA7E-300F-41697C32A3FE}"/>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Rectangle 6">
            <a:extLst>
              <a:ext uri="{FF2B5EF4-FFF2-40B4-BE49-F238E27FC236}">
                <a16:creationId xmlns:a16="http://schemas.microsoft.com/office/drawing/2014/main" id="{7E588051-9748-5E22-B54E-CDEECA67EAF2}"/>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8" name="Freeform 10">
            <a:extLst>
              <a:ext uri="{FF2B5EF4-FFF2-40B4-BE49-F238E27FC236}">
                <a16:creationId xmlns:a16="http://schemas.microsoft.com/office/drawing/2014/main" id="{18EDA822-F45A-0253-06AB-C04B8E143BED}"/>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9" name="Oval 11">
            <a:extLst>
              <a:ext uri="{FF2B5EF4-FFF2-40B4-BE49-F238E27FC236}">
                <a16:creationId xmlns:a16="http://schemas.microsoft.com/office/drawing/2014/main" id="{6556A1A0-041E-E244-EFF9-A16B8C6839E1}"/>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0" name="Oval 21">
            <a:extLst>
              <a:ext uri="{FF2B5EF4-FFF2-40B4-BE49-F238E27FC236}">
                <a16:creationId xmlns:a16="http://schemas.microsoft.com/office/drawing/2014/main" id="{2A0883F3-6F42-5A7C-F93F-64C36DE6A988}"/>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Rectangle 23">
            <a:extLst>
              <a:ext uri="{FF2B5EF4-FFF2-40B4-BE49-F238E27FC236}">
                <a16:creationId xmlns:a16="http://schemas.microsoft.com/office/drawing/2014/main" id="{07DE7D13-B993-E663-6BE2-385046F72C3F}"/>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6" name="Oval 51">
            <a:extLst>
              <a:ext uri="{FF2B5EF4-FFF2-40B4-BE49-F238E27FC236}">
                <a16:creationId xmlns:a16="http://schemas.microsoft.com/office/drawing/2014/main" id="{9306A483-1303-D891-4645-B2AB3EA8198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8" name="Tåre 7">
            <a:extLst>
              <a:ext uri="{FF2B5EF4-FFF2-40B4-BE49-F238E27FC236}">
                <a16:creationId xmlns:a16="http://schemas.microsoft.com/office/drawing/2014/main" id="{F4EE330B-0608-5611-88FD-781670298F9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Tåre 7">
            <a:extLst>
              <a:ext uri="{FF2B5EF4-FFF2-40B4-BE49-F238E27FC236}">
                <a16:creationId xmlns:a16="http://schemas.microsoft.com/office/drawing/2014/main" id="{95D11903-4B2D-9068-0BC0-9C3070EFEAB0}"/>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7">
            <a:extLst>
              <a:ext uri="{FF2B5EF4-FFF2-40B4-BE49-F238E27FC236}">
                <a16:creationId xmlns:a16="http://schemas.microsoft.com/office/drawing/2014/main" id="{D5E40B1E-062F-5EF9-D954-3A0DC022ADFF}"/>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7">
            <a:extLst>
              <a:ext uri="{FF2B5EF4-FFF2-40B4-BE49-F238E27FC236}">
                <a16:creationId xmlns:a16="http://schemas.microsoft.com/office/drawing/2014/main" id="{1759446E-E971-B25E-DFDB-BDB3CFF91018}"/>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25" name="Rectangle 34">
            <a:extLst>
              <a:ext uri="{FF2B5EF4-FFF2-40B4-BE49-F238E27FC236}">
                <a16:creationId xmlns:a16="http://schemas.microsoft.com/office/drawing/2014/main" id="{C9F002B2-4E71-A9EF-D9B1-403683FCC11B}"/>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7" name="Rectangle 53">
            <a:extLst>
              <a:ext uri="{FF2B5EF4-FFF2-40B4-BE49-F238E27FC236}">
                <a16:creationId xmlns:a16="http://schemas.microsoft.com/office/drawing/2014/main" id="{5E7B281F-CCB1-FBB0-CB46-A2AE70BD118B}"/>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Tree>
    <p:extLst>
      <p:ext uri="{BB962C8B-B14F-4D97-AF65-F5344CB8AC3E}">
        <p14:creationId xmlns:p14="http://schemas.microsoft.com/office/powerpoint/2010/main" val="25454262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897214747"/>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B2E606DB-4325-A8C2-A161-9BAAD33A4CF5}"/>
              </a:ext>
            </a:extLst>
          </p:cNvPr>
          <p:cNvGrpSpPr/>
          <p:nvPr userDrawn="1"/>
        </p:nvGrpSpPr>
        <p:grpSpPr>
          <a:xfrm>
            <a:off x="576072" y="4271235"/>
            <a:ext cx="3775181" cy="2160843"/>
            <a:chOff x="576072" y="4266569"/>
            <a:chExt cx="3775181" cy="2160843"/>
          </a:xfrm>
        </p:grpSpPr>
        <p:sp>
          <p:nvSpPr>
            <p:cNvPr id="47" name="Freeform 58">
              <a:extLst>
                <a:ext uri="{FF2B5EF4-FFF2-40B4-BE49-F238E27FC236}">
                  <a16:creationId xmlns:a16="http://schemas.microsoft.com/office/drawing/2014/main" id="{3600B82A-CE41-4DD1-9523-7C03DA365829}"/>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8" name="Freeform 5">
              <a:extLst>
                <a:ext uri="{FF2B5EF4-FFF2-40B4-BE49-F238E27FC236}">
                  <a16:creationId xmlns:a16="http://schemas.microsoft.com/office/drawing/2014/main" id="{01B0AD1A-FE70-1569-BC51-FFA5B4ABF799}"/>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Rectangle 8">
              <a:extLst>
                <a:ext uri="{FF2B5EF4-FFF2-40B4-BE49-F238E27FC236}">
                  <a16:creationId xmlns:a16="http://schemas.microsoft.com/office/drawing/2014/main" id="{2B96A5DD-40C2-DB85-A5EB-D3782A3AE306}"/>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Oval 16">
              <a:extLst>
                <a:ext uri="{FF2B5EF4-FFF2-40B4-BE49-F238E27FC236}">
                  <a16:creationId xmlns:a16="http://schemas.microsoft.com/office/drawing/2014/main" id="{47C31A20-1BFD-1101-2C42-226B7FF2289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1" name="Oval 17">
              <a:extLst>
                <a:ext uri="{FF2B5EF4-FFF2-40B4-BE49-F238E27FC236}">
                  <a16:creationId xmlns:a16="http://schemas.microsoft.com/office/drawing/2014/main" id="{F4975D33-B393-D29E-4EBA-E8E07E9D6E11}"/>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2" name="Freeform 3">
              <a:extLst>
                <a:ext uri="{FF2B5EF4-FFF2-40B4-BE49-F238E27FC236}">
                  <a16:creationId xmlns:a16="http://schemas.microsoft.com/office/drawing/2014/main" id="{0E7134BB-CBAB-D288-E848-CDBABDA3A8FE}"/>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3" name="Tåre 46">
              <a:extLst>
                <a:ext uri="{FF2B5EF4-FFF2-40B4-BE49-F238E27FC236}">
                  <a16:creationId xmlns:a16="http://schemas.microsoft.com/office/drawing/2014/main" id="{9C601B8A-C168-876B-2C8A-831FFF5C3CE2}"/>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47">
              <a:extLst>
                <a:ext uri="{FF2B5EF4-FFF2-40B4-BE49-F238E27FC236}">
                  <a16:creationId xmlns:a16="http://schemas.microsoft.com/office/drawing/2014/main" id="{9A36CFDE-0358-7780-AB81-F5A60F0DCBA2}"/>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48">
              <a:extLst>
                <a:ext uri="{FF2B5EF4-FFF2-40B4-BE49-F238E27FC236}">
                  <a16:creationId xmlns:a16="http://schemas.microsoft.com/office/drawing/2014/main" id="{BA388BE2-A33B-7687-79BB-4C62D199ECAA}"/>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49">
              <a:extLst>
                <a:ext uri="{FF2B5EF4-FFF2-40B4-BE49-F238E27FC236}">
                  <a16:creationId xmlns:a16="http://schemas.microsoft.com/office/drawing/2014/main" id="{54D42425-6517-EED8-02BC-88FB8C92024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7" name="Tåre 7">
              <a:extLst>
                <a:ext uri="{FF2B5EF4-FFF2-40B4-BE49-F238E27FC236}">
                  <a16:creationId xmlns:a16="http://schemas.microsoft.com/office/drawing/2014/main" id="{1C8995D7-B739-4007-5124-291F27671130}"/>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BD59F09B-BDC2-277D-1F91-584675D6C2AE}"/>
              </a:ext>
            </a:extLst>
          </p:cNvPr>
          <p:cNvGrpSpPr/>
          <p:nvPr userDrawn="1"/>
        </p:nvGrpSpPr>
        <p:grpSpPr>
          <a:xfrm>
            <a:off x="7829160" y="4274204"/>
            <a:ext cx="3781587" cy="2157874"/>
            <a:chOff x="7826184" y="4271235"/>
            <a:chExt cx="3781587" cy="2157874"/>
          </a:xfrm>
        </p:grpSpPr>
        <p:sp>
          <p:nvSpPr>
            <p:cNvPr id="7" name="Rectangle 8">
              <a:extLst>
                <a:ext uri="{FF2B5EF4-FFF2-40B4-BE49-F238E27FC236}">
                  <a16:creationId xmlns:a16="http://schemas.microsoft.com/office/drawing/2014/main" id="{D435B68B-7351-094F-D5F6-97DB5D3CE274}"/>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Rectangle 8">
              <a:extLst>
                <a:ext uri="{FF2B5EF4-FFF2-40B4-BE49-F238E27FC236}">
                  <a16:creationId xmlns:a16="http://schemas.microsoft.com/office/drawing/2014/main" id="{9F64131F-D04B-3345-F164-A8585DEA616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49281624-5F01-130E-BF92-6D2FA90163D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Oval 16">
              <a:extLst>
                <a:ext uri="{FF2B5EF4-FFF2-40B4-BE49-F238E27FC236}">
                  <a16:creationId xmlns:a16="http://schemas.microsoft.com/office/drawing/2014/main" id="{7CF76A8A-1122-1560-8D40-755B6E1E834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8" name="Freeform 3">
              <a:extLst>
                <a:ext uri="{FF2B5EF4-FFF2-40B4-BE49-F238E27FC236}">
                  <a16:creationId xmlns:a16="http://schemas.microsoft.com/office/drawing/2014/main" id="{114D4C1A-702C-6434-DAFB-0042DB368540}"/>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9" name="Oval 17">
              <a:extLst>
                <a:ext uri="{FF2B5EF4-FFF2-40B4-BE49-F238E27FC236}">
                  <a16:creationId xmlns:a16="http://schemas.microsoft.com/office/drawing/2014/main" id="{75D91F09-1016-94F8-0F1A-516124169A80}"/>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0" name="Tåre 50">
              <a:extLst>
                <a:ext uri="{FF2B5EF4-FFF2-40B4-BE49-F238E27FC236}">
                  <a16:creationId xmlns:a16="http://schemas.microsoft.com/office/drawing/2014/main" id="{D45A0B10-FA14-26CC-BC91-33D3A26EDF65}"/>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51">
              <a:extLst>
                <a:ext uri="{FF2B5EF4-FFF2-40B4-BE49-F238E27FC236}">
                  <a16:creationId xmlns:a16="http://schemas.microsoft.com/office/drawing/2014/main" id="{21430D71-17C4-0736-BE25-833BED46CE68}"/>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52">
              <a:extLst>
                <a:ext uri="{FF2B5EF4-FFF2-40B4-BE49-F238E27FC236}">
                  <a16:creationId xmlns:a16="http://schemas.microsoft.com/office/drawing/2014/main" id="{3C80C2BD-D8B6-9F86-F082-C787FB695ABE}"/>
                </a:ext>
              </a:extLst>
            </p:cNvPr>
            <p:cNvSpPr>
              <a:spLocks noChangeAspect="1"/>
            </p:cNvSpPr>
            <p:nvPr userDrawn="1"/>
          </p:nvSpPr>
          <p:spPr>
            <a:xfrm rot="16200000">
              <a:off x="10528208" y="5349265"/>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3" name="Tåre 53">
              <a:extLst>
                <a:ext uri="{FF2B5EF4-FFF2-40B4-BE49-F238E27FC236}">
                  <a16:creationId xmlns:a16="http://schemas.microsoft.com/office/drawing/2014/main" id="{6AF393D1-AF0B-F84C-91AC-1EFEB78E9614}"/>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4" name="Tåre 54">
              <a:extLst>
                <a:ext uri="{FF2B5EF4-FFF2-40B4-BE49-F238E27FC236}">
                  <a16:creationId xmlns:a16="http://schemas.microsoft.com/office/drawing/2014/main" id="{7213B82F-754A-80F9-DAEB-897EB690CEB8}"/>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5" name="Tåre 55">
              <a:extLst>
                <a:ext uri="{FF2B5EF4-FFF2-40B4-BE49-F238E27FC236}">
                  <a16:creationId xmlns:a16="http://schemas.microsoft.com/office/drawing/2014/main" id="{88CFC31A-3C2A-5139-F2DB-AD9C367A93B7}"/>
                </a:ext>
              </a:extLst>
            </p:cNvPr>
            <p:cNvSpPr>
              <a:spLocks noChangeAspect="1"/>
            </p:cNvSpPr>
            <p:nvPr userDrawn="1"/>
          </p:nvSpPr>
          <p:spPr>
            <a:xfrm rot="5400000">
              <a:off x="8905852" y="5349033"/>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6" name="Tåre 7">
              <a:extLst>
                <a:ext uri="{FF2B5EF4-FFF2-40B4-BE49-F238E27FC236}">
                  <a16:creationId xmlns:a16="http://schemas.microsoft.com/office/drawing/2014/main" id="{57685CEF-212C-B209-244D-6282F0188D98}"/>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2" name="Graphic 1">
            <a:extLst>
              <a:ext uri="{FF2B5EF4-FFF2-40B4-BE49-F238E27FC236}">
                <a16:creationId xmlns:a16="http://schemas.microsoft.com/office/drawing/2014/main" id="{D17DD281-EAF7-C86A-781B-36C6D6BD600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1818406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5" name="Graphic 4" descr="Sandefjord videregående skole logo">
            <a:extLst>
              <a:ext uri="{FF2B5EF4-FFF2-40B4-BE49-F238E27FC236}">
                <a16:creationId xmlns:a16="http://schemas.microsoft.com/office/drawing/2014/main" id="{1FAF0259-7F96-2E06-0FAA-FC09780D254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204431458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555399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258969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846057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245962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8075305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3115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174423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410983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590074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16368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457137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9509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661546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264654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10000"/>
              <a:lumOff val="9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587957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 name="Graphic 2" descr="Sandefjord videregående skole logo">
            <a:extLst>
              <a:ext uri="{FF2B5EF4-FFF2-40B4-BE49-F238E27FC236}">
                <a16:creationId xmlns:a16="http://schemas.microsoft.com/office/drawing/2014/main" id="{B6F1700C-6DFA-4621-0967-A8CC6A605B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1817876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2" name="Graphic 1" descr="Sandefjord videregående skole logo">
            <a:extLst>
              <a:ext uri="{FF2B5EF4-FFF2-40B4-BE49-F238E27FC236}">
                <a16:creationId xmlns:a16="http://schemas.microsoft.com/office/drawing/2014/main" id="{D558FFBE-8211-981A-834A-D07C2E596B7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1308510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Sandefjord videregående skole logo">
            <a:extLst>
              <a:ext uri="{FF2B5EF4-FFF2-40B4-BE49-F238E27FC236}">
                <a16:creationId xmlns:a16="http://schemas.microsoft.com/office/drawing/2014/main" id="{95E95909-8291-9D50-C13D-32D002C7C1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28500293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586606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3" name="Graphic 2" descr="Sandefjord videregående skole logo">
            <a:extLst>
              <a:ext uri="{FF2B5EF4-FFF2-40B4-BE49-F238E27FC236}">
                <a16:creationId xmlns:a16="http://schemas.microsoft.com/office/drawing/2014/main" id="{0E85F21B-35F9-E6E4-7D08-2E4424ED7D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4670931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5" name="Graphic 4" descr="Sandefjord videregående skole logo">
            <a:extLst>
              <a:ext uri="{FF2B5EF4-FFF2-40B4-BE49-F238E27FC236}">
                <a16:creationId xmlns:a16="http://schemas.microsoft.com/office/drawing/2014/main" id="{69C296CB-A3C5-0174-06AE-2D7FC620111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3447"/>
            <a:ext cx="1647494" cy="451125"/>
          </a:xfrm>
          <a:prstGeom prst="rect">
            <a:avLst/>
          </a:prstGeom>
        </p:spPr>
      </p:pic>
    </p:spTree>
    <p:extLst>
      <p:ext uri="{BB962C8B-B14F-4D97-AF65-F5344CB8AC3E}">
        <p14:creationId xmlns:p14="http://schemas.microsoft.com/office/powerpoint/2010/main" val="27753065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32094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CF07BB94-9AFA-261B-0670-5E1626B1CCCC}"/>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2E0A0DDA-0ABC-4775-5F78-A2F3CBFA2DAF}"/>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DAFE4767-495B-E970-0C38-9B348E801AFA}"/>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C76A260B-B71A-3C78-8220-BEBA9BCD7DD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226F0DDA-1E5B-62B4-A9BB-2F4B831F244C}"/>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814255A8-0BA1-9F09-8F1E-C628D5C86771}"/>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E48AB1B6-7BA2-DC69-29E5-8349A3D8799C}"/>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7067A2A4-5DE7-FC82-3DDE-6B7AFFFA226B}"/>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BF2379AD-5877-A659-E13C-349C3C8411A5}"/>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FD6170D0-3194-E022-906D-2A9ED629BBF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17098C9A-4A2D-8B81-E8A0-61BAE6462885}"/>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89EB756F-8DCD-5691-EF49-3DD39797CA2C}"/>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3E132AB7-58C8-B574-99F8-4075FF68B680}"/>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B6349847-4145-A8C5-A5EC-5412CB267DF0}"/>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40378612-0F15-4EDC-71D3-2E1ED3857111}"/>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C8A511B-A0BF-DABC-FFB9-E7503C6FCDFE}"/>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90222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1305700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40961226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31517975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972204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524058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8532354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2.sv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slideLayout" Target="../slideLayouts/slideLayout69.xml"/><Relationship Id="rId39" Type="http://schemas.openxmlformats.org/officeDocument/2006/relationships/slideLayout" Target="../slideLayouts/slideLayout82.xml"/><Relationship Id="rId21" Type="http://schemas.openxmlformats.org/officeDocument/2006/relationships/slideLayout" Target="../slideLayouts/slideLayout64.xml"/><Relationship Id="rId34" Type="http://schemas.openxmlformats.org/officeDocument/2006/relationships/slideLayout" Target="../slideLayouts/slideLayout77.xml"/><Relationship Id="rId42" Type="http://schemas.openxmlformats.org/officeDocument/2006/relationships/slideLayout" Target="../slideLayouts/slideLayout85.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9" Type="http://schemas.openxmlformats.org/officeDocument/2006/relationships/slideLayout" Target="../slideLayouts/slideLayout72.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32" Type="http://schemas.openxmlformats.org/officeDocument/2006/relationships/slideLayout" Target="../slideLayouts/slideLayout75.xml"/><Relationship Id="rId37" Type="http://schemas.openxmlformats.org/officeDocument/2006/relationships/slideLayout" Target="../slideLayouts/slideLayout80.xml"/><Relationship Id="rId40" Type="http://schemas.openxmlformats.org/officeDocument/2006/relationships/slideLayout" Target="../slideLayouts/slideLayout83.xml"/><Relationship Id="rId45" Type="http://schemas.openxmlformats.org/officeDocument/2006/relationships/image" Target="../media/image1.png"/><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28" Type="http://schemas.openxmlformats.org/officeDocument/2006/relationships/slideLayout" Target="../slideLayouts/slideLayout71.xml"/><Relationship Id="rId36" Type="http://schemas.openxmlformats.org/officeDocument/2006/relationships/slideLayout" Target="../slideLayouts/slideLayout79.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31" Type="http://schemas.openxmlformats.org/officeDocument/2006/relationships/slideLayout" Target="../slideLayouts/slideLayout74.xml"/><Relationship Id="rId44" Type="http://schemas.openxmlformats.org/officeDocument/2006/relationships/theme" Target="../theme/theme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 Id="rId27" Type="http://schemas.openxmlformats.org/officeDocument/2006/relationships/slideLayout" Target="../slideLayouts/slideLayout70.xml"/><Relationship Id="rId30" Type="http://schemas.openxmlformats.org/officeDocument/2006/relationships/slideLayout" Target="../slideLayouts/slideLayout73.xml"/><Relationship Id="rId35" Type="http://schemas.openxmlformats.org/officeDocument/2006/relationships/slideLayout" Target="../slideLayouts/slideLayout78.xml"/><Relationship Id="rId43" Type="http://schemas.openxmlformats.org/officeDocument/2006/relationships/slideLayout" Target="../slideLayouts/slideLayout86.xml"/><Relationship Id="rId8" Type="http://schemas.openxmlformats.org/officeDocument/2006/relationships/slideLayout" Target="../slideLayouts/slideLayout51.xml"/><Relationship Id="rId3" Type="http://schemas.openxmlformats.org/officeDocument/2006/relationships/slideLayout" Target="../slideLayouts/slideLayout46.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slideLayout" Target="../slideLayouts/slideLayout68.xml"/><Relationship Id="rId33" Type="http://schemas.openxmlformats.org/officeDocument/2006/relationships/slideLayout" Target="../slideLayouts/slideLayout76.xml"/><Relationship Id="rId38" Type="http://schemas.openxmlformats.org/officeDocument/2006/relationships/slideLayout" Target="../slideLayouts/slideLayout81.xml"/><Relationship Id="rId46" Type="http://schemas.openxmlformats.org/officeDocument/2006/relationships/image" Target="../media/image2.svg"/><Relationship Id="rId20" Type="http://schemas.openxmlformats.org/officeDocument/2006/relationships/slideLayout" Target="../slideLayouts/slideLayout63.xml"/><Relationship Id="rId41" Type="http://schemas.openxmlformats.org/officeDocument/2006/relationships/slideLayout" Target="../slideLayouts/slideLayout84.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99.xml"/><Relationship Id="rId18" Type="http://schemas.openxmlformats.org/officeDocument/2006/relationships/slideLayout" Target="../slideLayouts/slideLayout104.xml"/><Relationship Id="rId26" Type="http://schemas.openxmlformats.org/officeDocument/2006/relationships/slideLayout" Target="../slideLayouts/slideLayout112.xml"/><Relationship Id="rId39" Type="http://schemas.openxmlformats.org/officeDocument/2006/relationships/slideLayout" Target="../slideLayouts/slideLayout125.xml"/><Relationship Id="rId21" Type="http://schemas.openxmlformats.org/officeDocument/2006/relationships/slideLayout" Target="../slideLayouts/slideLayout107.xml"/><Relationship Id="rId34" Type="http://schemas.openxmlformats.org/officeDocument/2006/relationships/slideLayout" Target="../slideLayouts/slideLayout120.xml"/><Relationship Id="rId42" Type="http://schemas.openxmlformats.org/officeDocument/2006/relationships/slideLayout" Target="../slideLayouts/slideLayout128.xml"/><Relationship Id="rId7" Type="http://schemas.openxmlformats.org/officeDocument/2006/relationships/slideLayout" Target="../slideLayouts/slideLayout93.xml"/><Relationship Id="rId2" Type="http://schemas.openxmlformats.org/officeDocument/2006/relationships/slideLayout" Target="../slideLayouts/slideLayout88.xml"/><Relationship Id="rId16" Type="http://schemas.openxmlformats.org/officeDocument/2006/relationships/slideLayout" Target="../slideLayouts/slideLayout102.xml"/><Relationship Id="rId29" Type="http://schemas.openxmlformats.org/officeDocument/2006/relationships/slideLayout" Target="../slideLayouts/slideLayout115.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24" Type="http://schemas.openxmlformats.org/officeDocument/2006/relationships/slideLayout" Target="../slideLayouts/slideLayout110.xml"/><Relationship Id="rId32" Type="http://schemas.openxmlformats.org/officeDocument/2006/relationships/slideLayout" Target="../slideLayouts/slideLayout118.xml"/><Relationship Id="rId37" Type="http://schemas.openxmlformats.org/officeDocument/2006/relationships/slideLayout" Target="../slideLayouts/slideLayout123.xml"/><Relationship Id="rId40" Type="http://schemas.openxmlformats.org/officeDocument/2006/relationships/slideLayout" Target="../slideLayouts/slideLayout126.xml"/><Relationship Id="rId45" Type="http://schemas.openxmlformats.org/officeDocument/2006/relationships/image" Target="../media/image1.png"/><Relationship Id="rId5" Type="http://schemas.openxmlformats.org/officeDocument/2006/relationships/slideLayout" Target="../slideLayouts/slideLayout91.xml"/><Relationship Id="rId15" Type="http://schemas.openxmlformats.org/officeDocument/2006/relationships/slideLayout" Target="../slideLayouts/slideLayout101.xml"/><Relationship Id="rId23" Type="http://schemas.openxmlformats.org/officeDocument/2006/relationships/slideLayout" Target="../slideLayouts/slideLayout109.xml"/><Relationship Id="rId28" Type="http://schemas.openxmlformats.org/officeDocument/2006/relationships/slideLayout" Target="../slideLayouts/slideLayout114.xml"/><Relationship Id="rId36" Type="http://schemas.openxmlformats.org/officeDocument/2006/relationships/slideLayout" Target="../slideLayouts/slideLayout122.xml"/><Relationship Id="rId10" Type="http://schemas.openxmlformats.org/officeDocument/2006/relationships/slideLayout" Target="../slideLayouts/slideLayout96.xml"/><Relationship Id="rId19" Type="http://schemas.openxmlformats.org/officeDocument/2006/relationships/slideLayout" Target="../slideLayouts/slideLayout105.xml"/><Relationship Id="rId31" Type="http://schemas.openxmlformats.org/officeDocument/2006/relationships/slideLayout" Target="../slideLayouts/slideLayout117.xml"/><Relationship Id="rId44" Type="http://schemas.openxmlformats.org/officeDocument/2006/relationships/theme" Target="../theme/theme3.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 Id="rId22" Type="http://schemas.openxmlformats.org/officeDocument/2006/relationships/slideLayout" Target="../slideLayouts/slideLayout108.xml"/><Relationship Id="rId27" Type="http://schemas.openxmlformats.org/officeDocument/2006/relationships/slideLayout" Target="../slideLayouts/slideLayout113.xml"/><Relationship Id="rId30" Type="http://schemas.openxmlformats.org/officeDocument/2006/relationships/slideLayout" Target="../slideLayouts/slideLayout116.xml"/><Relationship Id="rId35" Type="http://schemas.openxmlformats.org/officeDocument/2006/relationships/slideLayout" Target="../slideLayouts/slideLayout121.xml"/><Relationship Id="rId43" Type="http://schemas.openxmlformats.org/officeDocument/2006/relationships/slideLayout" Target="../slideLayouts/slideLayout129.xml"/><Relationship Id="rId8" Type="http://schemas.openxmlformats.org/officeDocument/2006/relationships/slideLayout" Target="../slideLayouts/slideLayout94.xml"/><Relationship Id="rId3" Type="http://schemas.openxmlformats.org/officeDocument/2006/relationships/slideLayout" Target="../slideLayouts/slideLayout89.xml"/><Relationship Id="rId12" Type="http://schemas.openxmlformats.org/officeDocument/2006/relationships/slideLayout" Target="../slideLayouts/slideLayout98.xml"/><Relationship Id="rId17" Type="http://schemas.openxmlformats.org/officeDocument/2006/relationships/slideLayout" Target="../slideLayouts/slideLayout103.xml"/><Relationship Id="rId25" Type="http://schemas.openxmlformats.org/officeDocument/2006/relationships/slideLayout" Target="../slideLayouts/slideLayout111.xml"/><Relationship Id="rId33" Type="http://schemas.openxmlformats.org/officeDocument/2006/relationships/slideLayout" Target="../slideLayouts/slideLayout119.xml"/><Relationship Id="rId38" Type="http://schemas.openxmlformats.org/officeDocument/2006/relationships/slideLayout" Target="../slideLayouts/slideLayout124.xml"/><Relationship Id="rId46" Type="http://schemas.openxmlformats.org/officeDocument/2006/relationships/image" Target="../media/image2.svg"/><Relationship Id="rId20" Type="http://schemas.openxmlformats.org/officeDocument/2006/relationships/slideLayout" Target="../slideLayouts/slideLayout106.xml"/><Relationship Id="rId41" Type="http://schemas.openxmlformats.org/officeDocument/2006/relationships/slideLayout" Target="../slideLayouts/slideLayout127.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42.xml"/><Relationship Id="rId18" Type="http://schemas.openxmlformats.org/officeDocument/2006/relationships/slideLayout" Target="../slideLayouts/slideLayout147.xml"/><Relationship Id="rId26" Type="http://schemas.openxmlformats.org/officeDocument/2006/relationships/slideLayout" Target="../slideLayouts/slideLayout155.xml"/><Relationship Id="rId39" Type="http://schemas.openxmlformats.org/officeDocument/2006/relationships/slideLayout" Target="../slideLayouts/slideLayout168.xml"/><Relationship Id="rId21" Type="http://schemas.openxmlformats.org/officeDocument/2006/relationships/slideLayout" Target="../slideLayouts/slideLayout150.xml"/><Relationship Id="rId34" Type="http://schemas.openxmlformats.org/officeDocument/2006/relationships/slideLayout" Target="../slideLayouts/slideLayout163.xml"/><Relationship Id="rId42" Type="http://schemas.openxmlformats.org/officeDocument/2006/relationships/slideLayout" Target="../slideLayouts/slideLayout171.xml"/><Relationship Id="rId7" Type="http://schemas.openxmlformats.org/officeDocument/2006/relationships/slideLayout" Target="../slideLayouts/slideLayout136.xml"/><Relationship Id="rId2" Type="http://schemas.openxmlformats.org/officeDocument/2006/relationships/slideLayout" Target="../slideLayouts/slideLayout131.xml"/><Relationship Id="rId16" Type="http://schemas.openxmlformats.org/officeDocument/2006/relationships/slideLayout" Target="../slideLayouts/slideLayout145.xml"/><Relationship Id="rId29" Type="http://schemas.openxmlformats.org/officeDocument/2006/relationships/slideLayout" Target="../slideLayouts/slideLayout158.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24" Type="http://schemas.openxmlformats.org/officeDocument/2006/relationships/slideLayout" Target="../slideLayouts/slideLayout153.xml"/><Relationship Id="rId32" Type="http://schemas.openxmlformats.org/officeDocument/2006/relationships/slideLayout" Target="../slideLayouts/slideLayout161.xml"/><Relationship Id="rId37" Type="http://schemas.openxmlformats.org/officeDocument/2006/relationships/slideLayout" Target="../slideLayouts/slideLayout166.xml"/><Relationship Id="rId40" Type="http://schemas.openxmlformats.org/officeDocument/2006/relationships/slideLayout" Target="../slideLayouts/slideLayout169.xml"/><Relationship Id="rId45" Type="http://schemas.openxmlformats.org/officeDocument/2006/relationships/image" Target="../media/image1.png"/><Relationship Id="rId5" Type="http://schemas.openxmlformats.org/officeDocument/2006/relationships/slideLayout" Target="../slideLayouts/slideLayout134.xml"/><Relationship Id="rId15" Type="http://schemas.openxmlformats.org/officeDocument/2006/relationships/slideLayout" Target="../slideLayouts/slideLayout144.xml"/><Relationship Id="rId23" Type="http://schemas.openxmlformats.org/officeDocument/2006/relationships/slideLayout" Target="../slideLayouts/slideLayout152.xml"/><Relationship Id="rId28" Type="http://schemas.openxmlformats.org/officeDocument/2006/relationships/slideLayout" Target="../slideLayouts/slideLayout157.xml"/><Relationship Id="rId36" Type="http://schemas.openxmlformats.org/officeDocument/2006/relationships/slideLayout" Target="../slideLayouts/slideLayout165.xml"/><Relationship Id="rId10" Type="http://schemas.openxmlformats.org/officeDocument/2006/relationships/slideLayout" Target="../slideLayouts/slideLayout139.xml"/><Relationship Id="rId19" Type="http://schemas.openxmlformats.org/officeDocument/2006/relationships/slideLayout" Target="../slideLayouts/slideLayout148.xml"/><Relationship Id="rId31" Type="http://schemas.openxmlformats.org/officeDocument/2006/relationships/slideLayout" Target="../slideLayouts/slideLayout160.xml"/><Relationship Id="rId44" Type="http://schemas.openxmlformats.org/officeDocument/2006/relationships/theme" Target="../theme/theme4.xml"/><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slideLayout" Target="../slideLayouts/slideLayout143.xml"/><Relationship Id="rId22" Type="http://schemas.openxmlformats.org/officeDocument/2006/relationships/slideLayout" Target="../slideLayouts/slideLayout151.xml"/><Relationship Id="rId27" Type="http://schemas.openxmlformats.org/officeDocument/2006/relationships/slideLayout" Target="../slideLayouts/slideLayout156.xml"/><Relationship Id="rId30" Type="http://schemas.openxmlformats.org/officeDocument/2006/relationships/slideLayout" Target="../slideLayouts/slideLayout159.xml"/><Relationship Id="rId35" Type="http://schemas.openxmlformats.org/officeDocument/2006/relationships/slideLayout" Target="../slideLayouts/slideLayout164.xml"/><Relationship Id="rId43" Type="http://schemas.openxmlformats.org/officeDocument/2006/relationships/slideLayout" Target="../slideLayouts/slideLayout172.xml"/><Relationship Id="rId8" Type="http://schemas.openxmlformats.org/officeDocument/2006/relationships/slideLayout" Target="../slideLayouts/slideLayout137.xml"/><Relationship Id="rId3" Type="http://schemas.openxmlformats.org/officeDocument/2006/relationships/slideLayout" Target="../slideLayouts/slideLayout132.xml"/><Relationship Id="rId12" Type="http://schemas.openxmlformats.org/officeDocument/2006/relationships/slideLayout" Target="../slideLayouts/slideLayout141.xml"/><Relationship Id="rId17" Type="http://schemas.openxmlformats.org/officeDocument/2006/relationships/slideLayout" Target="../slideLayouts/slideLayout146.xml"/><Relationship Id="rId25" Type="http://schemas.openxmlformats.org/officeDocument/2006/relationships/slideLayout" Target="../slideLayouts/slideLayout154.xml"/><Relationship Id="rId33" Type="http://schemas.openxmlformats.org/officeDocument/2006/relationships/slideLayout" Target="../slideLayouts/slideLayout162.xml"/><Relationship Id="rId38" Type="http://schemas.openxmlformats.org/officeDocument/2006/relationships/slideLayout" Target="../slideLayouts/slideLayout167.xml"/><Relationship Id="rId46" Type="http://schemas.openxmlformats.org/officeDocument/2006/relationships/image" Target="../media/image2.svg"/><Relationship Id="rId20" Type="http://schemas.openxmlformats.org/officeDocument/2006/relationships/slideLayout" Target="../slideLayouts/slideLayout149.xml"/><Relationship Id="rId41" Type="http://schemas.openxmlformats.org/officeDocument/2006/relationships/slideLayout" Target="../slideLayouts/slideLayout17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21292362"/>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249" r:id="rId5"/>
    <p:sldLayoutId id="2147484204" r:id="rId6"/>
    <p:sldLayoutId id="2147484205" r:id="rId7"/>
    <p:sldLayoutId id="2147484206" r:id="rId8"/>
    <p:sldLayoutId id="2147484207" r:id="rId9"/>
    <p:sldLayoutId id="2147484208" r:id="rId10"/>
    <p:sldLayoutId id="2147484209" r:id="rId11"/>
    <p:sldLayoutId id="2147484210" r:id="rId12"/>
    <p:sldLayoutId id="2147484211" r:id="rId13"/>
    <p:sldLayoutId id="2147484212" r:id="rId14"/>
    <p:sldLayoutId id="2147484213" r:id="rId15"/>
    <p:sldLayoutId id="2147484214" r:id="rId16"/>
    <p:sldLayoutId id="2147484215" r:id="rId17"/>
    <p:sldLayoutId id="2147484216" r:id="rId18"/>
    <p:sldLayoutId id="2147484217" r:id="rId19"/>
    <p:sldLayoutId id="2147484218" r:id="rId20"/>
    <p:sldLayoutId id="2147484219" r:id="rId21"/>
    <p:sldLayoutId id="2147484221" r:id="rId22"/>
    <p:sldLayoutId id="2147484222" r:id="rId23"/>
    <p:sldLayoutId id="2147484223" r:id="rId24"/>
    <p:sldLayoutId id="2147484224" r:id="rId25"/>
    <p:sldLayoutId id="2147484225" r:id="rId26"/>
    <p:sldLayoutId id="2147484226" r:id="rId27"/>
    <p:sldLayoutId id="2147484244" r:id="rId28"/>
    <p:sldLayoutId id="2147484389" r:id="rId29"/>
    <p:sldLayoutId id="2147484393" r:id="rId30"/>
    <p:sldLayoutId id="2147484231" r:id="rId31"/>
    <p:sldLayoutId id="2147484232" r:id="rId32"/>
    <p:sldLayoutId id="2147484233" r:id="rId33"/>
    <p:sldLayoutId id="2147484234" r:id="rId34"/>
    <p:sldLayoutId id="2147484235" r:id="rId35"/>
    <p:sldLayoutId id="2147484236" r:id="rId36"/>
    <p:sldLayoutId id="2147484237" r:id="rId37"/>
    <p:sldLayoutId id="2147484238" r:id="rId38"/>
    <p:sldLayoutId id="2147484239" r:id="rId39"/>
    <p:sldLayoutId id="2147484240" r:id="rId40"/>
    <p:sldLayoutId id="2147484241" r:id="rId41"/>
    <p:sldLayoutId id="2147484242" r:id="rId42"/>
    <p:sldLayoutId id="2147484243"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86145462"/>
      </p:ext>
    </p:extLst>
  </p:cSld>
  <p:clrMap bg1="lt1" tx1="dk1" bg2="lt2" tx2="dk2" accent1="accent1" accent2="accent2" accent3="accent3" accent4="accent4" accent5="accent5" accent6="accent6" hlink="hlink" folHlink="folHlink"/>
  <p:sldLayoutIdLst>
    <p:sldLayoutId id="2147484395" r:id="rId1"/>
    <p:sldLayoutId id="2147484396" r:id="rId2"/>
    <p:sldLayoutId id="2147484397" r:id="rId3"/>
    <p:sldLayoutId id="2147484398" r:id="rId4"/>
    <p:sldLayoutId id="2147484399" r:id="rId5"/>
    <p:sldLayoutId id="2147484400" r:id="rId6"/>
    <p:sldLayoutId id="2147484401" r:id="rId7"/>
    <p:sldLayoutId id="2147484402" r:id="rId8"/>
    <p:sldLayoutId id="2147484403" r:id="rId9"/>
    <p:sldLayoutId id="2147484404" r:id="rId10"/>
    <p:sldLayoutId id="2147484405" r:id="rId11"/>
    <p:sldLayoutId id="2147484406" r:id="rId12"/>
    <p:sldLayoutId id="2147484407" r:id="rId13"/>
    <p:sldLayoutId id="2147484408" r:id="rId14"/>
    <p:sldLayoutId id="2147484409" r:id="rId15"/>
    <p:sldLayoutId id="2147484410" r:id="rId16"/>
    <p:sldLayoutId id="2147484411" r:id="rId17"/>
    <p:sldLayoutId id="2147484412" r:id="rId18"/>
    <p:sldLayoutId id="2147484413" r:id="rId19"/>
    <p:sldLayoutId id="2147484414" r:id="rId20"/>
    <p:sldLayoutId id="2147484415" r:id="rId21"/>
    <p:sldLayoutId id="2147484416" r:id="rId22"/>
    <p:sldLayoutId id="2147484417" r:id="rId23"/>
    <p:sldLayoutId id="2147484418" r:id="rId24"/>
    <p:sldLayoutId id="2147484419" r:id="rId25"/>
    <p:sldLayoutId id="2147484420" r:id="rId26"/>
    <p:sldLayoutId id="2147484421" r:id="rId27"/>
    <p:sldLayoutId id="2147484422" r:id="rId28"/>
    <p:sldLayoutId id="2147484423" r:id="rId29"/>
    <p:sldLayoutId id="2147484424" r:id="rId30"/>
    <p:sldLayoutId id="2147484425" r:id="rId31"/>
    <p:sldLayoutId id="2147484426" r:id="rId32"/>
    <p:sldLayoutId id="2147484427" r:id="rId33"/>
    <p:sldLayoutId id="2147484428" r:id="rId34"/>
    <p:sldLayoutId id="2147484429" r:id="rId35"/>
    <p:sldLayoutId id="2147484430" r:id="rId36"/>
    <p:sldLayoutId id="2147484431" r:id="rId37"/>
    <p:sldLayoutId id="2147484432" r:id="rId38"/>
    <p:sldLayoutId id="2147484433" r:id="rId39"/>
    <p:sldLayoutId id="2147484434" r:id="rId40"/>
    <p:sldLayoutId id="2147484435" r:id="rId41"/>
    <p:sldLayoutId id="2147484436" r:id="rId42"/>
    <p:sldLayoutId id="2147484437"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94986574"/>
      </p:ext>
    </p:extLst>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 id="2147484450" r:id="rId12"/>
    <p:sldLayoutId id="2147484451" r:id="rId13"/>
    <p:sldLayoutId id="2147484452" r:id="rId14"/>
    <p:sldLayoutId id="2147484453" r:id="rId15"/>
    <p:sldLayoutId id="2147484454" r:id="rId16"/>
    <p:sldLayoutId id="2147484455" r:id="rId17"/>
    <p:sldLayoutId id="2147484456" r:id="rId18"/>
    <p:sldLayoutId id="2147484457" r:id="rId19"/>
    <p:sldLayoutId id="2147484458" r:id="rId20"/>
    <p:sldLayoutId id="2147484459" r:id="rId21"/>
    <p:sldLayoutId id="2147484460" r:id="rId22"/>
    <p:sldLayoutId id="2147484461" r:id="rId23"/>
    <p:sldLayoutId id="2147484462" r:id="rId24"/>
    <p:sldLayoutId id="2147484463" r:id="rId25"/>
    <p:sldLayoutId id="2147484464" r:id="rId26"/>
    <p:sldLayoutId id="2147484465" r:id="rId27"/>
    <p:sldLayoutId id="2147484466" r:id="rId28"/>
    <p:sldLayoutId id="2147484467" r:id="rId29"/>
    <p:sldLayoutId id="2147484468" r:id="rId30"/>
    <p:sldLayoutId id="2147484469" r:id="rId31"/>
    <p:sldLayoutId id="2147484470" r:id="rId32"/>
    <p:sldLayoutId id="2147484471" r:id="rId33"/>
    <p:sldLayoutId id="2147484472" r:id="rId34"/>
    <p:sldLayoutId id="2147484473" r:id="rId35"/>
    <p:sldLayoutId id="2147484474" r:id="rId36"/>
    <p:sldLayoutId id="2147484475" r:id="rId37"/>
    <p:sldLayoutId id="2147484476" r:id="rId38"/>
    <p:sldLayoutId id="2147484477" r:id="rId39"/>
    <p:sldLayoutId id="2147484478" r:id="rId40"/>
    <p:sldLayoutId id="2147484479" r:id="rId41"/>
    <p:sldLayoutId id="2147484480" r:id="rId42"/>
    <p:sldLayoutId id="2147484481"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32525240"/>
      </p:ext>
    </p:extLst>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 id="2147484494" r:id="rId12"/>
    <p:sldLayoutId id="2147484495" r:id="rId13"/>
    <p:sldLayoutId id="2147484496" r:id="rId14"/>
    <p:sldLayoutId id="2147484497" r:id="rId15"/>
    <p:sldLayoutId id="2147484498" r:id="rId16"/>
    <p:sldLayoutId id="2147484499" r:id="rId17"/>
    <p:sldLayoutId id="2147484500" r:id="rId18"/>
    <p:sldLayoutId id="2147484501" r:id="rId19"/>
    <p:sldLayoutId id="2147484502" r:id="rId20"/>
    <p:sldLayoutId id="2147484503" r:id="rId21"/>
    <p:sldLayoutId id="2147484504" r:id="rId22"/>
    <p:sldLayoutId id="2147484505" r:id="rId23"/>
    <p:sldLayoutId id="2147484506" r:id="rId24"/>
    <p:sldLayoutId id="2147484507" r:id="rId25"/>
    <p:sldLayoutId id="2147484508" r:id="rId26"/>
    <p:sldLayoutId id="2147484509" r:id="rId27"/>
    <p:sldLayoutId id="2147484510" r:id="rId28"/>
    <p:sldLayoutId id="2147484511" r:id="rId29"/>
    <p:sldLayoutId id="2147484512" r:id="rId30"/>
    <p:sldLayoutId id="2147484513" r:id="rId31"/>
    <p:sldLayoutId id="2147484514" r:id="rId32"/>
    <p:sldLayoutId id="2147484515" r:id="rId33"/>
    <p:sldLayoutId id="2147484516" r:id="rId34"/>
    <p:sldLayoutId id="2147484517" r:id="rId35"/>
    <p:sldLayoutId id="2147484518" r:id="rId36"/>
    <p:sldLayoutId id="2147484519" r:id="rId37"/>
    <p:sldLayoutId id="2147484520" r:id="rId38"/>
    <p:sldLayoutId id="2147484521" r:id="rId39"/>
    <p:sldLayoutId id="2147484522" r:id="rId40"/>
    <p:sldLayoutId id="2147484523" r:id="rId41"/>
    <p:sldLayoutId id="2147484524" r:id="rId42"/>
    <p:sldLayoutId id="2147484525"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hyperlink" Target="https://support.microsoft.com/nb-no/powerpoint" TargetMode="External"/><Relationship Id="rId2" Type="http://schemas.openxmlformats.org/officeDocument/2006/relationships/hyperlink" Target="https://www.vestfoldfylke.no/presentasjonsmal-hovedlogo" TargetMode="External"/><Relationship Id="rId1" Type="http://schemas.openxmlformats.org/officeDocument/2006/relationships/slideLayout" Target="../slideLayouts/slideLayout9.xml"/><Relationship Id="rId5" Type="http://schemas.openxmlformats.org/officeDocument/2006/relationships/image" Target="../media/image35.png"/><Relationship Id="rId4" Type="http://schemas.openxmlformats.org/officeDocument/2006/relationships/image" Target="../media/image34.png"/></Relationships>
</file>

<file path=ppt/slides/_rels/slide5.xml.rels><?xml version="1.0" encoding="UTF-8" standalone="yes"?>
<Relationships xmlns="http://schemas.openxmlformats.org/package/2006/relationships"><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36.png"/><Relationship Id="rId1" Type="http://schemas.openxmlformats.org/officeDocument/2006/relationships/slideLayout" Target="../slideLayouts/slideLayout9.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hyperlink" Target="https://www.vestfoldfylke.no/klarspraak" TargetMode="External"/><Relationship Id="rId1" Type="http://schemas.openxmlformats.org/officeDocument/2006/relationships/slideLayout" Target="../slideLayouts/slideLayout9.xml"/><Relationship Id="rId4" Type="http://schemas.openxmlformats.org/officeDocument/2006/relationships/image" Target="../media/image43.png"/></Relationships>
</file>

<file path=ppt/slides/_rels/slide7.xml.rels><?xml version="1.0" encoding="UTF-8" standalone="yes"?>
<Relationships xmlns="http://schemas.openxmlformats.org/package/2006/relationships"><Relationship Id="rId2" Type="http://schemas.openxmlformats.org/officeDocument/2006/relationships/hyperlink" Target="https://www.vestfoldfylke.no/bilder-film-fotostil"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727C2D3A-C2DB-00E2-D331-66F5CBBCD450}"/>
              </a:ext>
            </a:extLst>
          </p:cNvPr>
          <p:cNvSpPr>
            <a:spLocks noGrp="1"/>
          </p:cNvSpPr>
          <p:nvPr>
            <p:ph type="title"/>
          </p:nvPr>
        </p:nvSpPr>
        <p:spPr/>
        <p:txBody>
          <a:bodyPr/>
          <a:lstStyle/>
          <a:p>
            <a:endParaRPr lang="nb-NO"/>
          </a:p>
        </p:txBody>
      </p:sp>
      <p:sp>
        <p:nvSpPr>
          <p:cNvPr id="7" name="Plassholder for tekst 6">
            <a:extLst>
              <a:ext uri="{FF2B5EF4-FFF2-40B4-BE49-F238E27FC236}">
                <a16:creationId xmlns:a16="http://schemas.microsoft.com/office/drawing/2014/main" id="{CDE7456C-51B6-CBF0-8F51-301299C54B39}"/>
              </a:ext>
            </a:extLst>
          </p:cNvPr>
          <p:cNvSpPr>
            <a:spLocks noGrp="1"/>
          </p:cNvSpPr>
          <p:nvPr>
            <p:ph type="body" sz="quarter" idx="23"/>
          </p:nvPr>
        </p:nvSpPr>
        <p:spPr/>
        <p:txBody>
          <a:bodyPr/>
          <a:lstStyle/>
          <a:p>
            <a:endParaRPr lang="nb-NO"/>
          </a:p>
        </p:txBody>
      </p:sp>
      <p:sp>
        <p:nvSpPr>
          <p:cNvPr id="6" name="Plassholder for tekst 5">
            <a:extLst>
              <a:ext uri="{FF2B5EF4-FFF2-40B4-BE49-F238E27FC236}">
                <a16:creationId xmlns:a16="http://schemas.microsoft.com/office/drawing/2014/main" id="{54F5A527-7AC4-6D36-D1CB-2946C2052B21}"/>
              </a:ext>
            </a:extLst>
          </p:cNvPr>
          <p:cNvSpPr>
            <a:spLocks noGrp="1"/>
          </p:cNvSpPr>
          <p:nvPr>
            <p:ph type="body" sz="quarter" idx="22"/>
          </p:nvPr>
        </p:nvSpPr>
        <p:spPr/>
        <p:txBody>
          <a:bodyPr/>
          <a:lstStyle/>
          <a:p>
            <a:endParaRPr lang="nb-NO"/>
          </a:p>
        </p:txBody>
      </p:sp>
    </p:spTree>
    <p:extLst>
      <p:ext uri="{BB962C8B-B14F-4D97-AF65-F5344CB8AC3E}">
        <p14:creationId xmlns:p14="http://schemas.microsoft.com/office/powerpoint/2010/main" val="208406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tel 13">
            <a:extLst>
              <a:ext uri="{FF2B5EF4-FFF2-40B4-BE49-F238E27FC236}">
                <a16:creationId xmlns:a16="http://schemas.microsoft.com/office/drawing/2014/main" id="{63997783-123F-BD1A-7764-845E39AFD34B}"/>
              </a:ext>
            </a:extLst>
          </p:cNvPr>
          <p:cNvSpPr>
            <a:spLocks noGrp="1"/>
          </p:cNvSpPr>
          <p:nvPr>
            <p:ph type="title"/>
          </p:nvPr>
        </p:nvSpPr>
        <p:spPr>
          <a:xfrm>
            <a:off x="856800" y="885600"/>
            <a:ext cx="10479600" cy="523220"/>
          </a:xfrm>
        </p:spPr>
        <p:txBody>
          <a:bodyPr/>
          <a:lstStyle/>
          <a:p>
            <a:endParaRPr lang="nb-NO"/>
          </a:p>
        </p:txBody>
      </p:sp>
      <p:sp>
        <p:nvSpPr>
          <p:cNvPr id="15" name="Plassholder for innhold 14">
            <a:extLst>
              <a:ext uri="{FF2B5EF4-FFF2-40B4-BE49-F238E27FC236}">
                <a16:creationId xmlns:a16="http://schemas.microsoft.com/office/drawing/2014/main" id="{B05C120B-8872-7B40-4DD9-A58F3EEF1D66}"/>
              </a:ext>
            </a:extLst>
          </p:cNvPr>
          <p:cNvSpPr>
            <a:spLocks noGrp="1"/>
          </p:cNvSpPr>
          <p:nvPr>
            <p:ph idx="1"/>
          </p:nvPr>
        </p:nvSpPr>
        <p:spPr/>
        <p:txBody>
          <a:bodyPr/>
          <a:lstStyle/>
          <a:p>
            <a:endParaRPr lang="nb-NO"/>
          </a:p>
        </p:txBody>
      </p:sp>
      <p:sp>
        <p:nvSpPr>
          <p:cNvPr id="16" name="Plassholder for innhold 15">
            <a:extLst>
              <a:ext uri="{FF2B5EF4-FFF2-40B4-BE49-F238E27FC236}">
                <a16:creationId xmlns:a16="http://schemas.microsoft.com/office/drawing/2014/main" id="{57F6CA4A-91D1-0E41-9A5F-C27B6C5C4A7B}"/>
              </a:ext>
            </a:extLst>
          </p:cNvPr>
          <p:cNvSpPr>
            <a:spLocks noGrp="1"/>
          </p:cNvSpPr>
          <p:nvPr>
            <p:ph idx="14"/>
          </p:nvPr>
        </p:nvSpPr>
        <p:spPr/>
        <p:txBody>
          <a:bodyPr/>
          <a:lstStyle/>
          <a:p>
            <a:endParaRPr lang="nb-NO"/>
          </a:p>
        </p:txBody>
      </p:sp>
    </p:spTree>
    <p:extLst>
      <p:ext uri="{BB962C8B-B14F-4D97-AF65-F5344CB8AC3E}">
        <p14:creationId xmlns:p14="http://schemas.microsoft.com/office/powerpoint/2010/main" val="90553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77E3A0-E9B6-5B14-AAD4-49171D82941F}"/>
              </a:ext>
            </a:extLst>
          </p:cNvPr>
          <p:cNvSpPr>
            <a:spLocks noGrp="1"/>
          </p:cNvSpPr>
          <p:nvPr>
            <p:ph type="title"/>
          </p:nvPr>
        </p:nvSpPr>
        <p:spPr/>
        <p:txBody>
          <a:bodyPr/>
          <a:lstStyle/>
          <a:p>
            <a:endParaRPr lang="nb-NO" dirty="0"/>
          </a:p>
        </p:txBody>
      </p:sp>
      <p:sp>
        <p:nvSpPr>
          <p:cNvPr id="3" name="Plassholder for tekst 2">
            <a:extLst>
              <a:ext uri="{FF2B5EF4-FFF2-40B4-BE49-F238E27FC236}">
                <a16:creationId xmlns:a16="http://schemas.microsoft.com/office/drawing/2014/main" id="{B7752DD4-D9EC-6364-814C-DC9D486B03AD}"/>
              </a:ext>
            </a:extLst>
          </p:cNvPr>
          <p:cNvSpPr>
            <a:spLocks noGrp="1"/>
          </p:cNvSpPr>
          <p:nvPr>
            <p:ph type="body" sz="quarter" idx="16"/>
          </p:nvPr>
        </p:nvSpPr>
        <p:spPr/>
        <p:txBody>
          <a:bodyPr/>
          <a:lstStyle/>
          <a:p>
            <a:endParaRPr lang="nb-NO"/>
          </a:p>
        </p:txBody>
      </p:sp>
    </p:spTree>
    <p:extLst>
      <p:ext uri="{BB962C8B-B14F-4D97-AF65-F5344CB8AC3E}">
        <p14:creationId xmlns:p14="http://schemas.microsoft.com/office/powerpoint/2010/main" val="57805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CEE9360-E572-65C5-38D0-93F4BF5CE68E}"/>
              </a:ext>
            </a:extLst>
          </p:cNvPr>
          <p:cNvSpPr>
            <a:spLocks noGrp="1"/>
          </p:cNvSpPr>
          <p:nvPr>
            <p:ph type="title"/>
          </p:nvPr>
        </p:nvSpPr>
        <p:spPr>
          <a:xfrm>
            <a:off x="856800" y="885600"/>
            <a:ext cx="10479600" cy="523220"/>
          </a:xfrm>
        </p:spPr>
        <p:txBody>
          <a:bodyPr/>
          <a:lstStyle/>
          <a:p>
            <a:r>
              <a:rPr lang="nb-NO" dirty="0"/>
              <a:t>Introduksjon og oversikt</a:t>
            </a:r>
          </a:p>
        </p:txBody>
      </p:sp>
      <p:sp>
        <p:nvSpPr>
          <p:cNvPr id="4" name="Plassholder for innhold 3">
            <a:extLst>
              <a:ext uri="{FF2B5EF4-FFF2-40B4-BE49-F238E27FC236}">
                <a16:creationId xmlns:a16="http://schemas.microsoft.com/office/drawing/2014/main" id="{CBC2C43B-3A2D-804E-E9C4-58E8878F7F1D}"/>
              </a:ext>
            </a:extLst>
          </p:cNvPr>
          <p:cNvSpPr>
            <a:spLocks noGrp="1"/>
          </p:cNvSpPr>
          <p:nvPr>
            <p:ph idx="1"/>
          </p:nvPr>
        </p:nvSpPr>
        <p:spPr>
          <a:xfrm>
            <a:off x="855652" y="1755744"/>
            <a:ext cx="4960531" cy="4488645"/>
          </a:xfrm>
        </p:spPr>
        <p:txBody>
          <a:bodyPr/>
          <a:lstStyle/>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Før du lager en presentasjon, les gjennom denne brukerveiledningen og se gjerne gjennom </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vår demomal med tips til god bruk.</a:t>
            </a:r>
            <a:endPar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Denne presentasjonsmalen inneholder et stort utvalg av lysbilder med oppsett tilpasset forskjellige formål. Alle oppsettene finnes i fire ulike fargetema. Bruk som hovedregel ett fargetema i en presentasjon. Lengre presentasjoner med flere kapitler kan ha variasjon.</a:t>
            </a: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Velg ønsket lysbildeoppsett: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På fanen Hjem, klikk på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Nytt lysbilde</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og velg oppsett.</a:t>
            </a: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Eller, velg et nytt oppsett for et eksisterende lysbilde under knappen for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Oppsett.</a:t>
            </a:r>
          </a:p>
          <a:p>
            <a:pPr marL="0" indent="0">
              <a:lnSpc>
                <a:spcPct val="107000"/>
              </a:lnSpc>
              <a:spcBef>
                <a:spcPts val="0"/>
              </a:spcBef>
              <a:spcAft>
                <a:spcPts val="800"/>
              </a:spcAft>
              <a:buNone/>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Fremgangsmetodene som er beskrevet i denne veiledningen tar utgangspunkt i skrivebordsversjonen av PowerPoint. I webversjonen kan knapper/faner ha noe ulike navn. Merk at fremgangsmetodene kan endre seg i nyere versjoner av PowerPoint. Les mer om bruk av PowerPoint på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3"/>
              </a:rPr>
              <a:t>Microsofts nettsider</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b-NO" sz="1600" dirty="0"/>
          </a:p>
        </p:txBody>
      </p:sp>
      <p:pic>
        <p:nvPicPr>
          <p:cNvPr id="11" name="Plassholder for innhold 10" descr="Knappen “Nytt lysbilde” i PowerPoint ringet rundt med rød sirkel">
            <a:extLst>
              <a:ext uri="{FF2B5EF4-FFF2-40B4-BE49-F238E27FC236}">
                <a16:creationId xmlns:a16="http://schemas.microsoft.com/office/drawing/2014/main" id="{18D81B88-4BAD-008B-C715-4476A6B824E2}"/>
              </a:ext>
            </a:extLst>
          </p:cNvPr>
          <p:cNvPicPr>
            <a:picLocks noGrp="1" noChangeAspect="1"/>
          </p:cNvPicPr>
          <p:nvPr>
            <p:ph idx="14"/>
          </p:nvPr>
        </p:nvPicPr>
        <p:blipFill>
          <a:blip r:embed="rId4" cstate="screen">
            <a:extLst>
              <a:ext uri="{28A0092B-C50C-407E-A947-70E740481C1C}">
                <a14:useLocalDpi xmlns:a14="http://schemas.microsoft.com/office/drawing/2010/main"/>
              </a:ext>
            </a:extLst>
          </a:blip>
          <a:srcRect t="2346" b="2346"/>
          <a:stretch/>
        </p:blipFill>
        <p:spPr>
          <a:xfrm>
            <a:off x="6096000" y="1755746"/>
            <a:ext cx="3469331" cy="2178189"/>
          </a:xfrm>
        </p:spPr>
      </p:pic>
      <p:pic>
        <p:nvPicPr>
          <p:cNvPr id="13" name="Bilde 12" descr="Knappen “Oppsett” i PowerPoint ringet rundt med rød sirkel">
            <a:extLst>
              <a:ext uri="{FF2B5EF4-FFF2-40B4-BE49-F238E27FC236}">
                <a16:creationId xmlns:a16="http://schemas.microsoft.com/office/drawing/2014/main" id="{AB82E77A-28DD-56E7-AD98-4DDB14B1FD4F}"/>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549516" y="4398509"/>
            <a:ext cx="3469331" cy="1573891"/>
          </a:xfrm>
          <a:prstGeom prst="rect">
            <a:avLst/>
          </a:prstGeom>
        </p:spPr>
      </p:pic>
      <p:sp>
        <p:nvSpPr>
          <p:cNvPr id="10" name="Ellipse 9">
            <a:extLst>
              <a:ext uri="{FF2B5EF4-FFF2-40B4-BE49-F238E27FC236}">
                <a16:creationId xmlns:a16="http://schemas.microsoft.com/office/drawing/2014/main" id="{52E970E3-2E66-4CC5-BE01-587B1318B094}"/>
              </a:ext>
              <a:ext uri="{C183D7F6-B498-43B3-948B-1728B52AA6E4}">
                <adec:decorative xmlns:adec="http://schemas.microsoft.com/office/drawing/2017/decorative" val="1"/>
              </a:ext>
            </a:extLst>
          </p:cNvPr>
          <p:cNvSpPr/>
          <p:nvPr/>
        </p:nvSpPr>
        <p:spPr>
          <a:xfrm>
            <a:off x="6522720" y="1940560"/>
            <a:ext cx="731520" cy="9144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
        <p:nvSpPr>
          <p:cNvPr id="24" name="Ellipse 23">
            <a:extLst>
              <a:ext uri="{FF2B5EF4-FFF2-40B4-BE49-F238E27FC236}">
                <a16:creationId xmlns:a16="http://schemas.microsoft.com/office/drawing/2014/main" id="{3795D059-F5CE-F1E6-6127-724A5F236309}"/>
              </a:ext>
              <a:ext uri="{C183D7F6-B498-43B3-948B-1728B52AA6E4}">
                <adec:decorative xmlns:adec="http://schemas.microsoft.com/office/drawing/2017/decorative" val="1"/>
              </a:ext>
            </a:extLst>
          </p:cNvPr>
          <p:cNvSpPr/>
          <p:nvPr/>
        </p:nvSpPr>
        <p:spPr>
          <a:xfrm>
            <a:off x="9005429" y="4460240"/>
            <a:ext cx="731520" cy="6096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24506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261EFCD5-EFD6-B354-7BB7-CBB1DC622AAF}"/>
              </a:ext>
            </a:extLst>
          </p:cNvPr>
          <p:cNvSpPr>
            <a:spLocks noGrp="1"/>
          </p:cNvSpPr>
          <p:nvPr>
            <p:ph type="title"/>
          </p:nvPr>
        </p:nvSpPr>
        <p:spPr>
          <a:xfrm>
            <a:off x="856800" y="885600"/>
            <a:ext cx="10479600" cy="523220"/>
          </a:xfrm>
        </p:spPr>
        <p:txBody>
          <a:bodyPr/>
          <a:lstStyle/>
          <a:p>
            <a:r>
              <a:rPr lang="nb-NO" dirty="0"/>
              <a:t>Lysbildeoppsett</a:t>
            </a:r>
          </a:p>
        </p:txBody>
      </p:sp>
      <p:sp>
        <p:nvSpPr>
          <p:cNvPr id="4" name="Plassholder for innhold 3">
            <a:extLst>
              <a:ext uri="{FF2B5EF4-FFF2-40B4-BE49-F238E27FC236}">
                <a16:creationId xmlns:a16="http://schemas.microsoft.com/office/drawing/2014/main" id="{54CAF55B-7657-DF01-2066-4E074B0FBF29}"/>
              </a:ext>
            </a:extLst>
          </p:cNvPr>
          <p:cNvSpPr>
            <a:spLocks noGrp="1"/>
          </p:cNvSpPr>
          <p:nvPr>
            <p:ph idx="1"/>
          </p:nvPr>
        </p:nvSpPr>
        <p:spPr>
          <a:xfrm>
            <a:off x="855654" y="1755745"/>
            <a:ext cx="3208346" cy="4488644"/>
          </a:xfrm>
        </p:spPr>
        <p:txBody>
          <a:bodyPr/>
          <a:lstStyle/>
          <a:p>
            <a:pPr marL="0" marR="0" indent="0">
              <a:lnSpc>
                <a:spcPct val="107000"/>
              </a:lnSpc>
              <a:spcBef>
                <a:spcPts val="0"/>
              </a:spcBef>
              <a:spcAft>
                <a:spcPts val="800"/>
              </a:spcAft>
              <a:buNone/>
            </a:pPr>
            <a:r>
              <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Blant lysbildeoppsett som finnes i denne malen er:</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Agendaside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Kapitteldelere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Innholdssider for bilder/tekst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Ikonsider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Sitatsider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Pausebilde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Avsluttende lysbilde</a:t>
            </a:r>
          </a:p>
          <a:p>
            <a:pPr marL="342900" indent="-342900">
              <a:lnSpc>
                <a:spcPct val="107000"/>
              </a:lnSpc>
              <a:spcAft>
                <a:spcPts val="800"/>
              </a:spcAft>
            </a:pPr>
            <a:r>
              <a:rPr lang="nb-NO"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Veiledning til hvordan du finner disse sidene, ser du på forrige lysbilde.</a:t>
            </a:r>
            <a:endPar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8" name="Content Placeholder 17" descr="Skjermdump av forside med tekst og dekor">
            <a:extLst>
              <a:ext uri="{FF2B5EF4-FFF2-40B4-BE49-F238E27FC236}">
                <a16:creationId xmlns:a16="http://schemas.microsoft.com/office/drawing/2014/main" id="{533E2A4C-D1D8-93EE-2A27-7ED0D97ABBD4}"/>
              </a:ext>
            </a:extLst>
          </p:cNvPr>
          <p:cNvPicPr>
            <a:picLocks noGrp="1" noChangeAspect="1"/>
          </p:cNvPicPr>
          <p:nvPr>
            <p:ph idx="14"/>
          </p:nvPr>
        </p:nvPicPr>
        <p:blipFill>
          <a:blip r:embed="rId2" cstate="screen">
            <a:extLst>
              <a:ext uri="{28A0092B-C50C-407E-A947-70E740481C1C}">
                <a14:useLocalDpi xmlns:a14="http://schemas.microsoft.com/office/drawing/2010/main"/>
              </a:ext>
            </a:extLst>
          </a:blip>
          <a:srcRect/>
          <a:stretch/>
        </p:blipFill>
        <p:spPr>
          <a:xfrm>
            <a:off x="4372615" y="400048"/>
            <a:ext cx="3209050" cy="1818333"/>
          </a:xfrm>
        </p:spPr>
      </p:pic>
      <p:pic>
        <p:nvPicPr>
          <p:cNvPr id="7" name="Bilde 6" descr="Skjermdump av agendaside">
            <a:extLst>
              <a:ext uri="{FF2B5EF4-FFF2-40B4-BE49-F238E27FC236}">
                <a16:creationId xmlns:a16="http://schemas.microsoft.com/office/drawing/2014/main" id="{7A4CEA00-F3EF-2A68-CD0E-4FF058C1D09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4372615" y="2445234"/>
            <a:ext cx="3208347" cy="1823632"/>
          </a:xfrm>
          <a:prstGeom prst="rect">
            <a:avLst/>
          </a:prstGeom>
        </p:spPr>
      </p:pic>
      <p:pic>
        <p:nvPicPr>
          <p:cNvPr id="8" name="Bilde 7" descr="Skjermdump av kapitteldeler">
            <a:extLst>
              <a:ext uri="{FF2B5EF4-FFF2-40B4-BE49-F238E27FC236}">
                <a16:creationId xmlns:a16="http://schemas.microsoft.com/office/drawing/2014/main" id="{B558014C-8C71-FC89-D9A9-65940A3E3472}"/>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4372615" y="4505974"/>
            <a:ext cx="3208347" cy="1824020"/>
          </a:xfrm>
          <a:prstGeom prst="rect">
            <a:avLst/>
          </a:prstGeom>
        </p:spPr>
      </p:pic>
      <p:pic>
        <p:nvPicPr>
          <p:cNvPr id="9" name="Picture 8" descr="Skjermdump av innholdsside&#10;">
            <a:extLst>
              <a:ext uri="{FF2B5EF4-FFF2-40B4-BE49-F238E27FC236}">
                <a16:creationId xmlns:a16="http://schemas.microsoft.com/office/drawing/2014/main" id="{D9BB5F84-BE97-CE30-963D-1D71BDE6FD2B}"/>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908299" y="401787"/>
            <a:ext cx="3194369" cy="1814854"/>
          </a:xfrm>
          <a:prstGeom prst="rect">
            <a:avLst/>
          </a:prstGeom>
        </p:spPr>
      </p:pic>
      <p:pic>
        <p:nvPicPr>
          <p:cNvPr id="10" name="Bilde 9" descr="Skjermdump av ikonside">
            <a:extLst>
              <a:ext uri="{FF2B5EF4-FFF2-40B4-BE49-F238E27FC236}">
                <a16:creationId xmlns:a16="http://schemas.microsoft.com/office/drawing/2014/main" id="{6FD19335-89F5-92B8-3D01-3233E90A60A6}"/>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7908298" y="2442317"/>
            <a:ext cx="3194370" cy="1815687"/>
          </a:xfrm>
          <a:prstGeom prst="rect">
            <a:avLst/>
          </a:prstGeom>
        </p:spPr>
      </p:pic>
      <p:pic>
        <p:nvPicPr>
          <p:cNvPr id="11" name="Bilde 10" descr="Skjermdump av sitatside">
            <a:extLst>
              <a:ext uri="{FF2B5EF4-FFF2-40B4-BE49-F238E27FC236}">
                <a16:creationId xmlns:a16="http://schemas.microsoft.com/office/drawing/2014/main" id="{3FBE5BAA-A41F-19B9-0CEE-90764E00E67C}"/>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7895283" y="4481942"/>
            <a:ext cx="3206422" cy="1821316"/>
          </a:xfrm>
          <a:prstGeom prst="rect">
            <a:avLst/>
          </a:prstGeom>
        </p:spPr>
      </p:pic>
    </p:spTree>
    <p:extLst>
      <p:ext uri="{BB962C8B-B14F-4D97-AF65-F5344CB8AC3E}">
        <p14:creationId xmlns:p14="http://schemas.microsoft.com/office/powerpoint/2010/main" val="328054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FA36B214-C103-C33D-34B8-20EDA1E2BB82}"/>
              </a:ext>
            </a:extLst>
          </p:cNvPr>
          <p:cNvSpPr>
            <a:spLocks noGrp="1"/>
          </p:cNvSpPr>
          <p:nvPr>
            <p:ph type="title"/>
          </p:nvPr>
        </p:nvSpPr>
        <p:spPr>
          <a:xfrm>
            <a:off x="856800" y="885600"/>
            <a:ext cx="10479600" cy="523220"/>
          </a:xfrm>
        </p:spPr>
        <p:txBody>
          <a:bodyPr/>
          <a:lstStyle/>
          <a:p>
            <a:r>
              <a:rPr lang="nb-NO" dirty="0"/>
              <a:t>Tekst og innhold</a:t>
            </a:r>
          </a:p>
        </p:txBody>
      </p:sp>
      <p:sp>
        <p:nvSpPr>
          <p:cNvPr id="4" name="Plassholder for innhold 3">
            <a:extLst>
              <a:ext uri="{FF2B5EF4-FFF2-40B4-BE49-F238E27FC236}">
                <a16:creationId xmlns:a16="http://schemas.microsoft.com/office/drawing/2014/main" id="{081C99B9-C438-7659-BCBB-B27566115188}"/>
              </a:ext>
            </a:extLst>
          </p:cNvPr>
          <p:cNvSpPr>
            <a:spLocks noGrp="1"/>
          </p:cNvSpPr>
          <p:nvPr>
            <p:ph idx="1"/>
          </p:nvPr>
        </p:nvSpPr>
        <p:spPr>
          <a:xfrm>
            <a:off x="855652" y="1755745"/>
            <a:ext cx="4966923" cy="4488644"/>
          </a:xfrm>
        </p:spPr>
        <p:txBody>
          <a:bodyPr/>
          <a:lstStyle/>
          <a:p>
            <a:pPr marL="0" marR="0" indent="0">
              <a:lnSpc>
                <a:spcPct val="107000"/>
              </a:lnSpc>
              <a:spcBef>
                <a:spcPts val="0"/>
              </a:spcBef>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Skriv inn tekst direkte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Det beste er å skrive innhold/tekst direkte inn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Hvis du må kopiere inn tekst og innhold fra andre kilder, er det viktig å gjøre det på riktig måte.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Formatering bør fjernes før man limer inn tekst. Høyreklikk  &gt; Alternativer for innliming &gt; </a:t>
            </a:r>
            <a:r>
              <a:rPr lang="nb-NO" sz="1400" b="1" kern="100" dirty="0">
                <a:latin typeface="Calibri" panose="020F0502020204030204" pitchFamily="34" charset="0"/>
                <a:ea typeface="Calibri" panose="020F0502020204030204" pitchFamily="34" charset="0"/>
                <a:cs typeface="Times New Roman" panose="02020603050405020304" pitchFamily="18" charset="0"/>
              </a:rPr>
              <a:t>Lim inn</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 bare teksten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(T).</a:t>
            </a:r>
          </a:p>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Tekst</a:t>
            </a:r>
            <a:endParaRPr lang="nb-NO" sz="1600" b="1" kern="1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Bruk de forhåndsdefinerte tekstfeltene, ikke endre font/farge.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Husk å bruke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2"/>
              </a:rPr>
              <a:t>klart språk</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Hold deg kort og konsis. Skriv stikkord fremfor setninger. Bruk heller flere lysbilder enn for mye innhold på en side.</a:t>
            </a:r>
          </a:p>
          <a:p>
            <a:pPr lvl="1">
              <a:lnSpc>
                <a:spcPct val="107000"/>
              </a:lnSpc>
              <a:spcAft>
                <a:spcPts val="800"/>
              </a:spcAft>
            </a:pPr>
            <a:r>
              <a:rPr lang="nb-NO" sz="1400" kern="100" dirty="0">
                <a:latin typeface="Calibri" panose="020F0502020204030204" pitchFamily="34" charset="0"/>
                <a:ea typeface="Calibri" panose="020F0502020204030204" pitchFamily="34" charset="0"/>
                <a:cs typeface="Times New Roman" panose="02020603050405020304" pitchFamily="18" charset="0"/>
              </a:rPr>
              <a:t>P</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unktlister </a:t>
            </a:r>
            <a:r>
              <a:rPr lang="nb-NO" sz="1400" kern="100" dirty="0">
                <a:latin typeface="Calibri" panose="020F0502020204030204" pitchFamily="34" charset="0"/>
                <a:ea typeface="Calibri" panose="020F0502020204030204" pitchFamily="34" charset="0"/>
                <a:cs typeface="Times New Roman" panose="02020603050405020304" pitchFamily="18" charset="0"/>
              </a:rPr>
              <a:t>og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nummererte lister finner du under fanen Hjem.</a:t>
            </a:r>
          </a:p>
        </p:txBody>
      </p:sp>
      <p:pic>
        <p:nvPicPr>
          <p:cNvPr id="7" name="Picture 6" descr="Skjermdump av knappene for punktlister og nummererte lister. ">
            <a:extLst>
              <a:ext uri="{FF2B5EF4-FFF2-40B4-BE49-F238E27FC236}">
                <a16:creationId xmlns:a16="http://schemas.microsoft.com/office/drawing/2014/main" id="{FF3C9D17-F6CB-0BA3-4EFB-79D6965E6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7117" y="5854403"/>
            <a:ext cx="780404" cy="315878"/>
          </a:xfrm>
          <a:prstGeom prst="rect">
            <a:avLst/>
          </a:prstGeom>
        </p:spPr>
      </p:pic>
      <p:sp>
        <p:nvSpPr>
          <p:cNvPr id="5" name="Plassholder for innhold 4">
            <a:extLst>
              <a:ext uri="{FF2B5EF4-FFF2-40B4-BE49-F238E27FC236}">
                <a16:creationId xmlns:a16="http://schemas.microsoft.com/office/drawing/2014/main" id="{BCB9920F-8556-99FA-713D-BBEA5B65A8B2}"/>
              </a:ext>
            </a:extLst>
          </p:cNvPr>
          <p:cNvSpPr>
            <a:spLocks noGrp="1"/>
          </p:cNvSpPr>
          <p:nvPr>
            <p:ph idx="14"/>
          </p:nvPr>
        </p:nvSpPr>
        <p:spPr/>
        <p:txBody>
          <a:bodyPr/>
          <a:lstStyle/>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Gjenbruk av lysbilder fra samme mal</a:t>
            </a:r>
          </a:p>
          <a:p>
            <a:pPr marL="0" indent="0">
              <a:lnSpc>
                <a:spcPct val="107000"/>
              </a:lnSpc>
              <a:spcBef>
                <a:spcPts val="0"/>
              </a:spcBef>
              <a:spcAft>
                <a:spcPts val="800"/>
              </a:spcAft>
              <a:buNone/>
            </a:pP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Du kan gjenbruke lysbilder fra tidligere presentasjoner som er basert på samme mal. </a:t>
            </a:r>
            <a:r>
              <a:rPr lang="nb-NO" sz="1600" kern="100" dirty="0">
                <a:latin typeface="Calibri" panose="020F0502020204030204" pitchFamily="34" charset="0"/>
                <a:ea typeface="Calibri" panose="020F0502020204030204" pitchFamily="34" charset="0"/>
                <a:cs typeface="Times New Roman" panose="02020603050405020304" pitchFamily="18" charset="0"/>
              </a:rPr>
              <a:t>Velg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Nytt lysbilde</a:t>
            </a: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 &gt;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Bruk lysbilder på nytt</a:t>
            </a:r>
            <a:r>
              <a:rPr lang="nb-NO" sz="1600" b="1" kern="100" dirty="0">
                <a:latin typeface="Calibri" panose="020F0502020204030204" pitchFamily="34" charset="0"/>
                <a:ea typeface="Calibri" panose="020F0502020204030204" pitchFamily="34" charset="0"/>
                <a:cs typeface="Times New Roman" panose="02020603050405020304" pitchFamily="18" charset="0"/>
              </a:rPr>
              <a:t> </a:t>
            </a:r>
            <a:r>
              <a:rPr lang="nb-NO" sz="1600" kern="100" dirty="0">
                <a:latin typeface="Calibri" panose="020F0502020204030204" pitchFamily="34" charset="0"/>
                <a:ea typeface="Calibri" panose="020F0502020204030204" pitchFamily="34" charset="0"/>
                <a:cs typeface="Times New Roman" panose="02020603050405020304" pitchFamily="18" charset="0"/>
              </a:rPr>
              <a:t>(fungerer kun i skrivebordsversjonen).</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I vinduet som åpnes på høyre side kan du lete opp den aktuelle presentasjonen du skal hente lysbilder fra. Ved å klikke på sidene du vil gjenbruke legger de seg inn i presentasjonen din. </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NB! Bruk </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ikke</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denne metoden om du ønsker å gjenbruke innhold fra presentasjoner laget i en annen mal! Da bør du heller klippe og lime inn tekst uten </a:t>
            </a:r>
            <a:r>
              <a:rPr lang="nb-NO" sz="1400" kern="100" dirty="0">
                <a:latin typeface="Calibri" panose="020F0502020204030204" pitchFamily="34" charset="0"/>
                <a:ea typeface="Calibri" panose="020F0502020204030204" pitchFamily="34" charset="0"/>
                <a:cs typeface="Times New Roman" panose="02020603050405020304" pitchFamily="18" charset="0"/>
              </a:rPr>
              <a:t>formatering.</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Bilde 8" descr="Knappen “Bruk lysbilder på nytt” ringet rundt med rød sirkel">
            <a:extLst>
              <a:ext uri="{FF2B5EF4-FFF2-40B4-BE49-F238E27FC236}">
                <a16:creationId xmlns:a16="http://schemas.microsoft.com/office/drawing/2014/main" id="{2D2F8437-C3EF-8297-A445-B886C33205A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476997" y="5010898"/>
            <a:ext cx="4859348" cy="1159383"/>
          </a:xfrm>
          <a:prstGeom prst="rect">
            <a:avLst/>
          </a:prstGeom>
        </p:spPr>
      </p:pic>
      <p:sp>
        <p:nvSpPr>
          <p:cNvPr id="10" name="Ellipse 9">
            <a:extLst>
              <a:ext uri="{FF2B5EF4-FFF2-40B4-BE49-F238E27FC236}">
                <a16:creationId xmlns:a16="http://schemas.microsoft.com/office/drawing/2014/main" id="{0A0E0E0F-192B-720B-E444-9291C58F7C8C}"/>
              </a:ext>
              <a:ext uri="{C183D7F6-B498-43B3-948B-1728B52AA6E4}">
                <adec:decorative xmlns:adec="http://schemas.microsoft.com/office/drawing/2017/decorative" val="1"/>
              </a:ext>
            </a:extLst>
          </p:cNvPr>
          <p:cNvSpPr/>
          <p:nvPr/>
        </p:nvSpPr>
        <p:spPr>
          <a:xfrm>
            <a:off x="6476997" y="5898292"/>
            <a:ext cx="1143003" cy="344022"/>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429293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80F6164A-683B-3522-A5DE-B5C0EF762079}"/>
              </a:ext>
            </a:extLst>
          </p:cNvPr>
          <p:cNvSpPr>
            <a:spLocks noGrp="1"/>
          </p:cNvSpPr>
          <p:nvPr>
            <p:ph type="title"/>
          </p:nvPr>
        </p:nvSpPr>
        <p:spPr>
          <a:xfrm>
            <a:off x="856800" y="885600"/>
            <a:ext cx="10479600" cy="523220"/>
          </a:xfrm>
        </p:spPr>
        <p:txBody>
          <a:bodyPr/>
          <a:lstStyle/>
          <a:p>
            <a:r>
              <a:rPr lang="nb-NO" dirty="0"/>
              <a:t>Bilder</a:t>
            </a:r>
          </a:p>
        </p:txBody>
      </p:sp>
      <p:sp>
        <p:nvSpPr>
          <p:cNvPr id="4" name="Plassholder for innhold 3">
            <a:extLst>
              <a:ext uri="{FF2B5EF4-FFF2-40B4-BE49-F238E27FC236}">
                <a16:creationId xmlns:a16="http://schemas.microsoft.com/office/drawing/2014/main" id="{7277396B-06FD-03A9-E9A8-9AB2AB5F9ECB}"/>
              </a:ext>
            </a:extLst>
          </p:cNvPr>
          <p:cNvSpPr>
            <a:spLocks noGrp="1"/>
          </p:cNvSpPr>
          <p:nvPr>
            <p:ph idx="1"/>
          </p:nvPr>
        </p:nvSpPr>
        <p:spPr/>
        <p:txBody>
          <a:bodyPr/>
          <a:lstStyle/>
          <a:p>
            <a:r>
              <a:rPr lang="nb-NO" sz="1600" dirty="0"/>
              <a:t>På lysbilder med felt for bilde kan du sette inn ønsket bilde ved å gjøre ett av følgende punkter:</a:t>
            </a:r>
          </a:p>
          <a:p>
            <a:pPr lvl="1"/>
            <a:r>
              <a:rPr lang="nb-NO" sz="1400" dirty="0"/>
              <a:t>Trykk på ikonet i bildefeltet &gt; Velg ønsket bilde.</a:t>
            </a:r>
          </a:p>
          <a:p>
            <a:pPr lvl="1"/>
            <a:r>
              <a:rPr lang="nb-NO" sz="1400" dirty="0"/>
              <a:t>Marker bildefeltet &gt; trykk på </a:t>
            </a:r>
            <a:r>
              <a:rPr lang="nb-NO" sz="1400" b="1" dirty="0"/>
              <a:t>Bilder</a:t>
            </a:r>
            <a:r>
              <a:rPr lang="nb-NO" sz="1400" dirty="0"/>
              <a:t> under fanen Sett inn.</a:t>
            </a:r>
          </a:p>
          <a:p>
            <a:pPr lvl="1"/>
            <a:r>
              <a:rPr lang="nb-NO" sz="1400" dirty="0"/>
              <a:t>Marker bildefeltet &gt; dra inn ønsket bilde fra filutforskeren.</a:t>
            </a:r>
          </a:p>
          <a:p>
            <a:pPr lvl="1"/>
            <a:r>
              <a:rPr lang="nb-NO" sz="1400" dirty="0"/>
              <a:t>Marker bildefeltet &gt; lim inn ønsket bilde (Ctrl + V).</a:t>
            </a:r>
          </a:p>
          <a:p>
            <a:r>
              <a:rPr lang="nb-NO" sz="1400" dirty="0"/>
              <a:t>Når du erstatter et bilde må du markere bildefeltet og slette bildet som er der fra før, før du setter inn nytt bilde. Når man erstatter bilde, legger det seg automatisk øverst av alle lagene. På lysbildene med fullskjermbilde, vil de andre elementene dermed legge seg bakerst og forsvinne. Gjør i så fall følgende:</a:t>
            </a:r>
          </a:p>
          <a:p>
            <a:pPr lvl="1"/>
            <a:r>
              <a:rPr lang="nb-NO" sz="1400" dirty="0"/>
              <a:t>Høyreklikk på bildet &gt; </a:t>
            </a:r>
            <a:r>
              <a:rPr lang="nb-NO" sz="1400" b="1" dirty="0"/>
              <a:t>Plasser lengst bak</a:t>
            </a:r>
            <a:r>
              <a:rPr lang="nb-NO" sz="1400" dirty="0"/>
              <a:t>. Eller trykk på </a:t>
            </a:r>
            <a:r>
              <a:rPr lang="nb-NO" sz="1400" b="1" dirty="0"/>
              <a:t>Tilbakestill </a:t>
            </a:r>
            <a:r>
              <a:rPr lang="nb-NO" sz="1400" dirty="0"/>
              <a:t>under fanen Hjem.</a:t>
            </a:r>
          </a:p>
          <a:p>
            <a:r>
              <a:rPr lang="nb-NO" sz="1400" dirty="0"/>
              <a:t>Komprimer bilder for å unngå at filen blir for stor. Under fanen Bildeformat velger du </a:t>
            </a:r>
            <a:r>
              <a:rPr lang="nb-NO" sz="1400" b="1" dirty="0"/>
              <a:t>Komprimer bilder</a:t>
            </a:r>
            <a:r>
              <a:rPr lang="nb-NO" sz="1400" dirty="0"/>
              <a:t>. Kontroller at </a:t>
            </a:r>
            <a:r>
              <a:rPr lang="nb-NO" sz="1400" b="1" dirty="0"/>
              <a:t>Bruk bare på dette bildet </a:t>
            </a:r>
            <a:r>
              <a:rPr lang="nb-NO" sz="1400" u="sng" dirty="0"/>
              <a:t>ikke</a:t>
            </a:r>
            <a:r>
              <a:rPr lang="nb-NO" sz="1400" dirty="0"/>
              <a:t> er valgt &gt; Velg </a:t>
            </a:r>
            <a:r>
              <a:rPr lang="nb-NO" sz="1400" b="1" dirty="0"/>
              <a:t>Slett beskårne områder av bilder</a:t>
            </a:r>
            <a:r>
              <a:rPr lang="nb-NO" sz="1400" dirty="0"/>
              <a:t> &gt; Velg </a:t>
            </a:r>
            <a:r>
              <a:rPr lang="nb-NO" sz="1400" b="1" dirty="0"/>
              <a:t>Bruk standardoppløsning</a:t>
            </a:r>
            <a:r>
              <a:rPr lang="nb-NO" sz="1400" dirty="0"/>
              <a:t>. </a:t>
            </a:r>
          </a:p>
          <a:p>
            <a:pPr marL="252000" lvl="1" indent="0">
              <a:buNone/>
            </a:pPr>
            <a:endParaRPr lang="nb-NO" sz="1400" dirty="0"/>
          </a:p>
        </p:txBody>
      </p:sp>
      <p:sp>
        <p:nvSpPr>
          <p:cNvPr id="5" name="Plassholder for innhold 4">
            <a:extLst>
              <a:ext uri="{FF2B5EF4-FFF2-40B4-BE49-F238E27FC236}">
                <a16:creationId xmlns:a16="http://schemas.microsoft.com/office/drawing/2014/main" id="{09AB18F5-8807-355A-3EFA-AEFD401825FC}"/>
              </a:ext>
            </a:extLst>
          </p:cNvPr>
          <p:cNvSpPr>
            <a:spLocks noGrp="1"/>
          </p:cNvSpPr>
          <p:nvPr>
            <p:ph idx="14"/>
          </p:nvPr>
        </p:nvSpPr>
        <p:spPr/>
        <p:txBody>
          <a:bodyPr/>
          <a:lstStyle/>
          <a:p>
            <a:r>
              <a:rPr lang="nb-NO" sz="1400" dirty="0"/>
              <a:t>Bilder kan tilpasses under fanen Bildeformat. </a:t>
            </a:r>
          </a:p>
          <a:p>
            <a:pPr lvl="1"/>
            <a:r>
              <a:rPr lang="nb-NO" sz="1400" dirty="0"/>
              <a:t>Trykk på </a:t>
            </a:r>
            <a:r>
              <a:rPr lang="nb-NO" sz="1400" b="1" dirty="0"/>
              <a:t>Beskjær</a:t>
            </a:r>
            <a:r>
              <a:rPr lang="nb-NO" sz="1400" dirty="0"/>
              <a:t> og velg </a:t>
            </a:r>
            <a:r>
              <a:rPr lang="nb-NO" sz="1400" b="1" dirty="0"/>
              <a:t>Fyll</a:t>
            </a:r>
            <a:r>
              <a:rPr lang="nb-NO" sz="1400" dirty="0"/>
              <a:t> for å skalere bildet riktig i bildefeltet. </a:t>
            </a:r>
          </a:p>
          <a:p>
            <a:pPr lvl="1"/>
            <a:r>
              <a:rPr lang="nb-NO" sz="1400" dirty="0"/>
              <a:t>Endre motivets plassering ved å klikke på </a:t>
            </a:r>
            <a:r>
              <a:rPr lang="nb-NO" sz="1400" b="1" dirty="0"/>
              <a:t>Beskjær</a:t>
            </a:r>
            <a:r>
              <a:rPr lang="nb-NO" sz="1400" dirty="0"/>
              <a:t> &gt; dra motivet i ønsket posisjon.</a:t>
            </a:r>
          </a:p>
          <a:p>
            <a:pPr lvl="1"/>
            <a:r>
              <a:rPr lang="nb-NO" sz="1400" dirty="0"/>
              <a:t>Skaler bildet ved å klikke på </a:t>
            </a:r>
            <a:r>
              <a:rPr lang="nb-NO" sz="1400" b="1" dirty="0"/>
              <a:t>Beskjær</a:t>
            </a:r>
            <a:r>
              <a:rPr lang="nb-NO" sz="1400" dirty="0"/>
              <a:t> &gt; dra i de hvite sirklene i hjørnene på motivet.</a:t>
            </a:r>
          </a:p>
          <a:p>
            <a:r>
              <a:rPr lang="nb-NO" sz="1400" dirty="0"/>
              <a:t>Krediter alltid fotograf i feltet for fotokreditering.</a:t>
            </a:r>
          </a:p>
          <a:p>
            <a:pPr lvl="1"/>
            <a:r>
              <a:rPr lang="nb-NO" sz="1400" dirty="0"/>
              <a:t>Bruk kun bilder du har rettigheter til å bruke. </a:t>
            </a:r>
          </a:p>
          <a:p>
            <a:pPr lvl="1"/>
            <a:r>
              <a:rPr lang="nb-NO" sz="1400" dirty="0"/>
              <a:t>Er du usikker på hvor du finner bilder og hvilke rettigheter du har? Finn informasjon om dette i </a:t>
            </a:r>
            <a:r>
              <a:rPr lang="nb-NO" sz="1400" dirty="0">
                <a:hlinkClick r:id="rId2"/>
              </a:rPr>
              <a:t>designmanualen</a:t>
            </a:r>
            <a:r>
              <a:rPr lang="nb-NO" sz="1400" dirty="0"/>
              <a:t>.</a:t>
            </a:r>
          </a:p>
          <a:p>
            <a:pPr lvl="1"/>
            <a:r>
              <a:rPr lang="nb-NO" sz="1400" dirty="0"/>
              <a:t>Bilder hentet fra PowerPoints egne Stockbilder kan krediteres «Microsoft 365». </a:t>
            </a:r>
          </a:p>
          <a:p>
            <a:r>
              <a:rPr lang="nb-NO" sz="1400" b="1" dirty="0"/>
              <a:t>NB! </a:t>
            </a:r>
            <a:r>
              <a:rPr lang="nb-NO" sz="1400" dirty="0"/>
              <a:t>Les om tilpassing av bilder på lysbildet «Universell utforming». </a:t>
            </a:r>
          </a:p>
        </p:txBody>
      </p:sp>
    </p:spTree>
    <p:extLst>
      <p:ext uri="{BB962C8B-B14F-4D97-AF65-F5344CB8AC3E}">
        <p14:creationId xmlns:p14="http://schemas.microsoft.com/office/powerpoint/2010/main" val="21767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190574E8-4F50-F213-4476-134B762A2537}"/>
              </a:ext>
            </a:extLst>
          </p:cNvPr>
          <p:cNvSpPr>
            <a:spLocks noGrp="1"/>
          </p:cNvSpPr>
          <p:nvPr>
            <p:ph type="title"/>
          </p:nvPr>
        </p:nvSpPr>
        <p:spPr>
          <a:xfrm>
            <a:off x="856800" y="885600"/>
            <a:ext cx="10479600" cy="523220"/>
          </a:xfrm>
        </p:spPr>
        <p:txBody>
          <a:bodyPr/>
          <a:lstStyle/>
          <a:p>
            <a:r>
              <a:rPr lang="nb-NO" dirty="0"/>
              <a:t>Universell utforming – generelt</a:t>
            </a:r>
          </a:p>
        </p:txBody>
      </p:sp>
      <p:sp>
        <p:nvSpPr>
          <p:cNvPr id="4" name="Plassholder for innhold 3">
            <a:extLst>
              <a:ext uri="{FF2B5EF4-FFF2-40B4-BE49-F238E27FC236}">
                <a16:creationId xmlns:a16="http://schemas.microsoft.com/office/drawing/2014/main" id="{CFF37063-F0FE-32AD-030D-5A1F64258095}"/>
              </a:ext>
            </a:extLst>
          </p:cNvPr>
          <p:cNvSpPr>
            <a:spLocks noGrp="1"/>
          </p:cNvSpPr>
          <p:nvPr>
            <p:ph idx="1"/>
          </p:nvPr>
        </p:nvSpPr>
        <p:spPr/>
        <p:txBody>
          <a:bodyPr/>
          <a:lstStyle/>
          <a:p>
            <a:pPr marL="0" indent="0">
              <a:buNone/>
            </a:pPr>
            <a:r>
              <a:rPr lang="nb-NO" sz="1600" b="1" dirty="0"/>
              <a:t>Generelt</a:t>
            </a:r>
          </a:p>
          <a:p>
            <a:r>
              <a:rPr lang="nb-NO" sz="1600" dirty="0"/>
              <a:t>Det er viktig at innholdet på lysbildene settes i riktig rekkefølge, slik at de som bruker skjermleser kan forstå sammenhengen. </a:t>
            </a:r>
          </a:p>
          <a:p>
            <a:pPr lvl="1"/>
            <a:r>
              <a:rPr lang="nb-NO" sz="1400" dirty="0"/>
              <a:t>Gå til fanen Se gjennom. I nedtrekksmenyen for funksjonen Kontroller tilgjengelighet velger du </a:t>
            </a:r>
            <a:r>
              <a:rPr lang="nb-NO" sz="1400" b="1" dirty="0"/>
              <a:t>Leserekkefølgerute</a:t>
            </a:r>
            <a:r>
              <a:rPr lang="nb-NO" sz="1400" dirty="0"/>
              <a:t>.  Ordne rekkefølgen på objektene som dukker opp i vinduet på høyre side.</a:t>
            </a:r>
          </a:p>
          <a:p>
            <a:pPr marL="0" indent="0">
              <a:buNone/>
            </a:pPr>
            <a:endParaRPr lang="nb-NO" sz="1600" dirty="0"/>
          </a:p>
        </p:txBody>
      </p:sp>
      <p:pic>
        <p:nvPicPr>
          <p:cNvPr id="8" name="Picture 7" descr="Skjermdump av feltet for redigering av leserekkefølge">
            <a:extLst>
              <a:ext uri="{FF2B5EF4-FFF2-40B4-BE49-F238E27FC236}">
                <a16:creationId xmlns:a16="http://schemas.microsoft.com/office/drawing/2014/main" id="{0289EB06-7E34-27C5-2BEB-C79C36DF363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3372"/>
          <a:stretch/>
        </p:blipFill>
        <p:spPr>
          <a:xfrm>
            <a:off x="1097699" y="4061012"/>
            <a:ext cx="2654029" cy="1746664"/>
          </a:xfrm>
          <a:prstGeom prst="rect">
            <a:avLst/>
          </a:prstGeom>
        </p:spPr>
      </p:pic>
      <p:sp>
        <p:nvSpPr>
          <p:cNvPr id="7" name="Plassholder for innhold 6">
            <a:extLst>
              <a:ext uri="{FF2B5EF4-FFF2-40B4-BE49-F238E27FC236}">
                <a16:creationId xmlns:a16="http://schemas.microsoft.com/office/drawing/2014/main" id="{78D836EA-DF30-0754-8576-F2643272DF00}"/>
              </a:ext>
            </a:extLst>
          </p:cNvPr>
          <p:cNvSpPr>
            <a:spLocks noGrp="1"/>
          </p:cNvSpPr>
          <p:nvPr>
            <p:ph idx="14"/>
          </p:nvPr>
        </p:nvSpPr>
        <p:spPr/>
        <p:txBody>
          <a:bodyPr/>
          <a:lstStyle/>
          <a:p>
            <a:r>
              <a:rPr lang="nb-NO" sz="1600" dirty="0"/>
              <a:t>Lenker skal ha en beskrivende lenketekst slik at det er lett å forstå hva som er målet til lenkene i presentasjonen. Skriv for eksempel heller «les mer på vår nettside» som lenketekst, i stedet for «klikk her». </a:t>
            </a:r>
          </a:p>
          <a:p>
            <a:r>
              <a:rPr lang="nb-NO" sz="1600" dirty="0"/>
              <a:t>Alle lysbilder må ha en tittel. Skriv inn ønsket tittel i stedet for plassholdertekst på alle lysbilder. På enkelte lysbilder (for eksempel med heldekkende bilde) ligger tittelfeltet ovenfor siden.</a:t>
            </a:r>
          </a:p>
          <a:p>
            <a:r>
              <a:rPr lang="nb-NO" sz="1600" dirty="0"/>
              <a:t>Dokumentet må også ha en tittel. </a:t>
            </a:r>
          </a:p>
          <a:p>
            <a:pPr lvl="1"/>
            <a:r>
              <a:rPr lang="nb-NO" sz="1400" dirty="0"/>
              <a:t>Gå til fanen </a:t>
            </a:r>
            <a:r>
              <a:rPr lang="nb-NO" sz="1400" b="1" dirty="0"/>
              <a:t>Fil</a:t>
            </a:r>
            <a:r>
              <a:rPr lang="nb-NO" sz="1400" dirty="0"/>
              <a:t> &gt; </a:t>
            </a:r>
            <a:r>
              <a:rPr lang="nb-NO" sz="1400" b="1" dirty="0"/>
              <a:t>Informasjon</a:t>
            </a:r>
            <a:r>
              <a:rPr lang="nb-NO" sz="1400" dirty="0"/>
              <a:t> &gt; </a:t>
            </a:r>
            <a:r>
              <a:rPr lang="nb-NO" sz="1400" b="1" dirty="0"/>
              <a:t>Egenskaper</a:t>
            </a:r>
            <a:r>
              <a:rPr lang="nb-NO" sz="1400" dirty="0"/>
              <a:t> (til høyre i vinduet i Windows) &gt; </a:t>
            </a:r>
            <a:r>
              <a:rPr lang="nb-NO" sz="1400" b="1" dirty="0"/>
              <a:t>Tittel</a:t>
            </a:r>
            <a:r>
              <a:rPr lang="nb-NO" sz="1400" dirty="0"/>
              <a:t> &gt; Skriv inn tittel.</a:t>
            </a:r>
            <a:endParaRPr lang="nb-NO" sz="1600" dirty="0"/>
          </a:p>
          <a:p>
            <a:r>
              <a:rPr lang="nb-NO" sz="1600" dirty="0"/>
              <a:t>Test dokumentet ditt med tilgjengelighetskontrollen. </a:t>
            </a:r>
          </a:p>
          <a:p>
            <a:pPr lvl="1"/>
            <a:r>
              <a:rPr lang="nb-NO" sz="1400" dirty="0"/>
              <a:t>Se gjennom &gt; </a:t>
            </a:r>
            <a:r>
              <a:rPr lang="nb-NO" sz="1400" b="1" dirty="0"/>
              <a:t>Kontroller tilgjengelighet</a:t>
            </a:r>
            <a:r>
              <a:rPr lang="nb-NO" sz="1400" dirty="0"/>
              <a:t>. I vinduet som åpnes til høyre i bildet ser du resultater og tips til å løse eventuelle feilmeldinger.</a:t>
            </a:r>
          </a:p>
          <a:p>
            <a:pPr lvl="1"/>
            <a:endParaRPr lang="nb-NO" sz="1400" dirty="0"/>
          </a:p>
          <a:p>
            <a:pPr marL="0" indent="0">
              <a:buNone/>
            </a:pPr>
            <a:endParaRPr lang="nb-NO" sz="1600" dirty="0"/>
          </a:p>
        </p:txBody>
      </p:sp>
    </p:spTree>
    <p:extLst>
      <p:ext uri="{BB962C8B-B14F-4D97-AF65-F5344CB8AC3E}">
        <p14:creationId xmlns:p14="http://schemas.microsoft.com/office/powerpoint/2010/main" val="270121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BBF23BCA-FC33-4AA7-4B3C-E4136865C935}"/>
              </a:ext>
            </a:extLst>
          </p:cNvPr>
          <p:cNvSpPr>
            <a:spLocks noGrp="1"/>
          </p:cNvSpPr>
          <p:nvPr>
            <p:ph type="title"/>
          </p:nvPr>
        </p:nvSpPr>
        <p:spPr>
          <a:xfrm>
            <a:off x="856800" y="885600"/>
            <a:ext cx="10479600" cy="523220"/>
          </a:xfrm>
        </p:spPr>
        <p:txBody>
          <a:bodyPr/>
          <a:lstStyle/>
          <a:p>
            <a:r>
              <a:rPr lang="nb-NO" dirty="0"/>
              <a:t>Universell utforming – bilder og grafikk</a:t>
            </a:r>
          </a:p>
        </p:txBody>
      </p:sp>
      <p:sp>
        <p:nvSpPr>
          <p:cNvPr id="4" name="Plassholder for innhold 3">
            <a:extLst>
              <a:ext uri="{FF2B5EF4-FFF2-40B4-BE49-F238E27FC236}">
                <a16:creationId xmlns:a16="http://schemas.microsoft.com/office/drawing/2014/main" id="{F480FFB1-963A-CB00-38E4-2E9BF5FA91F6}"/>
              </a:ext>
            </a:extLst>
          </p:cNvPr>
          <p:cNvSpPr>
            <a:spLocks noGrp="1"/>
          </p:cNvSpPr>
          <p:nvPr>
            <p:ph idx="1"/>
          </p:nvPr>
        </p:nvSpPr>
        <p:spPr/>
        <p:txBody>
          <a:bodyPr/>
          <a:lstStyle/>
          <a:p>
            <a:pPr marL="0" indent="0">
              <a:buNone/>
            </a:pPr>
            <a:r>
              <a:rPr lang="nb-NO" sz="1600" b="1" dirty="0"/>
              <a:t>Bilder/grafikk</a:t>
            </a:r>
          </a:p>
          <a:p>
            <a:r>
              <a:rPr lang="nb-NO" sz="1600" dirty="0"/>
              <a:t>Unngå å legge inn bilder som inneholder tekst. Teksten blir ikke lest opp av skjermlesere.</a:t>
            </a:r>
          </a:p>
          <a:p>
            <a:r>
              <a:rPr lang="nb-NO" sz="1600" dirty="0"/>
              <a:t>Bruk helst standardfargen(e) som kommer opp når du oppretter en ny tabell/diagram/graf/SmartArt og lignende. Skal du bytte farge, må du sørge for å bruke fargekontrast og skriftstørrelser som oppfyller krav til universell utforming (WCAG-standarden). </a:t>
            </a:r>
          </a:p>
          <a:p>
            <a:r>
              <a:rPr lang="nb-NO" sz="1600" dirty="0"/>
              <a:t>Skal du lime inn graf/diagram fra Excel, må du sørge for at innholdet blir leselig ved å justere tekststørrelse og farge. </a:t>
            </a:r>
          </a:p>
          <a:p>
            <a:pPr lvl="1"/>
            <a:r>
              <a:rPr lang="nb-NO" sz="1400" dirty="0"/>
              <a:t>Høyreklikk  &gt; Alternativer for innliming &gt; </a:t>
            </a:r>
            <a:r>
              <a:rPr lang="nb-NO" sz="1400" b="1" dirty="0"/>
              <a:t>Bruk målstiler </a:t>
            </a:r>
            <a:r>
              <a:rPr lang="nb-NO" sz="1400" dirty="0"/>
              <a:t>(B). </a:t>
            </a:r>
          </a:p>
          <a:p>
            <a:pPr lvl="1"/>
            <a:r>
              <a:rPr lang="nb-NO" sz="1400" b="1" dirty="0"/>
              <a:t>Diagramstiler</a:t>
            </a:r>
            <a:r>
              <a:rPr lang="nb-NO" sz="1400" dirty="0"/>
              <a:t> &gt; </a:t>
            </a:r>
            <a:r>
              <a:rPr lang="nb-NO" sz="1400" b="1" dirty="0"/>
              <a:t>Farge</a:t>
            </a:r>
            <a:r>
              <a:rPr lang="nb-NO" sz="1400" dirty="0"/>
              <a:t> &gt; Velg det øverste temaet under Fargerik</a:t>
            </a:r>
          </a:p>
          <a:p>
            <a:endParaRPr lang="nb-NO" sz="1600" dirty="0"/>
          </a:p>
        </p:txBody>
      </p:sp>
      <p:sp>
        <p:nvSpPr>
          <p:cNvPr id="5" name="Plassholder for innhold 4">
            <a:extLst>
              <a:ext uri="{FF2B5EF4-FFF2-40B4-BE49-F238E27FC236}">
                <a16:creationId xmlns:a16="http://schemas.microsoft.com/office/drawing/2014/main" id="{8084C6EB-0ADB-607F-40C1-7EBDE8A4F086}"/>
              </a:ext>
            </a:extLst>
          </p:cNvPr>
          <p:cNvSpPr>
            <a:spLocks noGrp="1"/>
          </p:cNvSpPr>
          <p:nvPr>
            <p:ph idx="14"/>
          </p:nvPr>
        </p:nvSpPr>
        <p:spPr>
          <a:xfrm>
            <a:off x="6476997" y="1755745"/>
            <a:ext cx="4859348" cy="4777962"/>
          </a:xfrm>
        </p:spPr>
        <p:txBody>
          <a:bodyPr/>
          <a:lstStyle/>
          <a:p>
            <a:r>
              <a:rPr lang="nb-NO" sz="1600" dirty="0"/>
              <a:t>Legg til alternativ tekst for tabeller, grafer, diagrammer, SmartArt og grafikk, slik at de som ikke ser godt forstår hva som vises. </a:t>
            </a:r>
          </a:p>
          <a:p>
            <a:pPr lvl="1"/>
            <a:r>
              <a:rPr lang="nb-NO" sz="1400" dirty="0"/>
              <a:t>Marker objektet &gt; Høyreklikk &gt; </a:t>
            </a:r>
            <a:r>
              <a:rPr lang="nb-NO" sz="1400" b="1" dirty="0"/>
              <a:t>Vis alternativ tekst</a:t>
            </a:r>
            <a:r>
              <a:rPr lang="nb-NO" sz="1400" dirty="0"/>
              <a:t>. </a:t>
            </a:r>
          </a:p>
          <a:p>
            <a:pPr lvl="1"/>
            <a:r>
              <a:rPr lang="nb-NO" sz="1400" dirty="0"/>
              <a:t>For å legge til alternativ tekst for en hel SmartArt-grafikk eller et diagram, klikker du på kantlinjen rundt grafikken eller diagrammet, og ikke på en enkeltfigur/del.</a:t>
            </a:r>
          </a:p>
          <a:p>
            <a:pPr lvl="1"/>
            <a:r>
              <a:rPr lang="nb-NO" sz="1400" dirty="0"/>
              <a:t>Har du laget en modell eller lignende bestående av flere elementer, må disse grupperes før du legger inn alt-tekst.</a:t>
            </a:r>
          </a:p>
          <a:p>
            <a:r>
              <a:rPr lang="nb-NO" sz="1600" dirty="0"/>
              <a:t>Bilder og grafikk som kun brukes som dekorasjon, må markeres som dekorativ. </a:t>
            </a:r>
          </a:p>
          <a:p>
            <a:pPr lvl="1"/>
            <a:r>
              <a:rPr lang="nb-NO" sz="1400" dirty="0"/>
              <a:t>Marker bildet &gt; Høyreklikk &gt; Vis alternativ tekst &gt; Merk av for </a:t>
            </a:r>
            <a:r>
              <a:rPr lang="nb-NO" sz="1400" b="1" dirty="0"/>
              <a:t>Marker som dekorativ</a:t>
            </a:r>
            <a:r>
              <a:rPr lang="nb-NO" sz="1400" dirty="0"/>
              <a:t>. Dekorative elementer trenger ikke alternativ tekst. </a:t>
            </a:r>
          </a:p>
          <a:p>
            <a:r>
              <a:rPr lang="nb-NO" sz="1600" dirty="0"/>
              <a:t>Hvis du må bruke tabeller, bruk enkle oppsett med overskriftsrad og innholdsrader. </a:t>
            </a:r>
          </a:p>
          <a:p>
            <a:pPr lvl="1"/>
            <a:r>
              <a:rPr lang="nb-NO" sz="1400" dirty="0"/>
              <a:t>Ikke slå sammen celler, da kan ikke en skjermleser lese innholdet i riktig rekkefølge.</a:t>
            </a:r>
          </a:p>
          <a:p>
            <a:endParaRPr lang="nb-NO" sz="1600" dirty="0"/>
          </a:p>
        </p:txBody>
      </p:sp>
    </p:spTree>
    <p:extLst>
      <p:ext uri="{BB962C8B-B14F-4D97-AF65-F5344CB8AC3E}">
        <p14:creationId xmlns:p14="http://schemas.microsoft.com/office/powerpoint/2010/main" val="4104176916"/>
      </p:ext>
    </p:extLst>
  </p:cSld>
  <p:clrMapOvr>
    <a:masterClrMapping/>
  </p:clrMapOvr>
</p:sld>
</file>

<file path=ppt/theme/theme1.xml><?xml version="1.0" encoding="utf-8"?>
<a:theme xmlns:a="http://schemas.openxmlformats.org/drawingml/2006/main" name="Fargetema Siv/Strand">
  <a:themeElements>
    <a:clrScheme name="Vestfold fylkeskommune siv-strand">
      <a:dk1>
        <a:srgbClr val="000000"/>
      </a:dk1>
      <a:lt1>
        <a:srgbClr val="FFFFFF"/>
      </a:lt1>
      <a:dk2>
        <a:srgbClr val="BC7726"/>
      </a:dk2>
      <a:lt2>
        <a:srgbClr val="8A6C3E"/>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Sande_Vgs_Powerpointmal copy" id="{BB081E79-2CE4-2D47-BAFF-98E3C72E8482}" vid="{6C105B24-23FE-1349-A2EC-359CEE4CB774}"/>
    </a:ext>
  </a:extLst>
</a:theme>
</file>

<file path=ppt/theme/theme2.xml><?xml version="1.0" encoding="utf-8"?>
<a:theme xmlns:a="http://schemas.openxmlformats.org/drawingml/2006/main" name="Fargetema Vann/Fjord">
  <a:themeElements>
    <a:clrScheme name="Vestfold fylkeskommune vann-fjord">
      <a:dk1>
        <a:srgbClr val="000000"/>
      </a:dk1>
      <a:lt1>
        <a:srgbClr val="FFFFFF"/>
      </a:lt1>
      <a:dk2>
        <a:srgbClr val="005260"/>
      </a:dk2>
      <a:lt2>
        <a:srgbClr val="14828C"/>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Sande_Vgs_Powerpointmal copy" id="{BB081E79-2CE4-2D47-BAFF-98E3C72E8482}" vid="{49237E1B-7938-7A41-BDCC-3EEA43F0CFF1}"/>
    </a:ext>
  </a:extLst>
</a:theme>
</file>

<file path=ppt/theme/theme3.xml><?xml version="1.0" encoding="utf-8"?>
<a:theme xmlns:a="http://schemas.openxmlformats.org/drawingml/2006/main" name="Fargetema Bark/Nype">
  <a:themeElements>
    <a:clrScheme name="Vestfold fylkeskommune bark-nype">
      <a:dk1>
        <a:srgbClr val="000000"/>
      </a:dk1>
      <a:lt1>
        <a:srgbClr val="FFFFFF"/>
      </a:lt1>
      <a:dk2>
        <a:srgbClr val="996954"/>
      </a:dk2>
      <a:lt2>
        <a:srgbClr val="B7173D"/>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Sande_Vgs_Powerpointmal copy" id="{BB081E79-2CE4-2D47-BAFF-98E3C72E8482}" vid="{A52CB888-A0FF-464F-BD9E-A482A84D75D5}"/>
    </a:ext>
  </a:extLst>
</a:theme>
</file>

<file path=ppt/theme/theme4.xml><?xml version="1.0" encoding="utf-8"?>
<a:theme xmlns:a="http://schemas.openxmlformats.org/drawingml/2006/main" name="Fargetema Gran/Korn">
  <a:themeElements>
    <a:clrScheme name="Vestfold fylkeskommune gran-korn">
      <a:dk1>
        <a:srgbClr val="000000"/>
      </a:dk1>
      <a:lt1>
        <a:srgbClr val="FFFFFF"/>
      </a:lt1>
      <a:dk2>
        <a:srgbClr val="2F7542"/>
      </a:dk2>
      <a:lt2>
        <a:srgbClr val="A5983A"/>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Sande_Vgs_Powerpointmal copy" id="{BB081E79-2CE4-2D47-BAFF-98E3C72E8482}" vid="{2A95CD62-2E52-394A-B9EF-97AA1186E522}"/>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0ffae0a-8547-4e60-a614-43b2675c700c">Godkjent VTFK</Status>
    <TaxCatchAll xmlns="d03d0ab4-d30f-49d0-b2c8-01ac72710823" xsi:nil="true"/>
    <lcf76f155ced4ddcb4097134ff3c332f xmlns="70ffae0a-8547-4e60-a614-43b2675c700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154C5649FBECB043A0D0DA3CDFFDA014" ma:contentTypeVersion="15" ma:contentTypeDescription="Opprett et nytt dokument." ma:contentTypeScope="" ma:versionID="77e26976437e55c76829c975a2cef3af">
  <xsd:schema xmlns:xsd="http://www.w3.org/2001/XMLSchema" xmlns:xs="http://www.w3.org/2001/XMLSchema" xmlns:p="http://schemas.microsoft.com/office/2006/metadata/properties" xmlns:ns2="70ffae0a-8547-4e60-a614-43b2675c700c" xmlns:ns3="d03d0ab4-d30f-49d0-b2c8-01ac72710823" targetNamespace="http://schemas.microsoft.com/office/2006/metadata/properties" ma:root="true" ma:fieldsID="cf7774a7ee04ad4bc0659b662278fa14" ns2:_="" ns3:_="">
    <xsd:import namespace="70ffae0a-8547-4e60-a614-43b2675c700c"/>
    <xsd:import namespace="d03d0ab4-d30f-49d0-b2c8-01ac7271082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ffae0a-8547-4e60-a614-43b2675c70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emerkelapper" ma:readOnly="false" ma:fieldId="{5cf76f15-5ced-4ddc-b409-7134ff3c332f}" ma:taxonomyMulti="true" ma:sspId="68c1ad3d-08c0-4d35-9812-9f19ea7502b5"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Status" ma:index="21" nillable="true" ma:displayName="Status" ma:default="Til godkjenning" ma:format="Dropdown" ma:internalName="Status">
      <xsd:simpleType>
        <xsd:restriction base="dms:Choice">
          <xsd:enumeration value="Godkjent VTFK"/>
          <xsd:enumeration value="Til godkjenning"/>
          <xsd:enumeration value="Ikke godkjent :)"/>
        </xsd:restriction>
      </xsd:simpleType>
    </xsd:element>
  </xsd:schema>
  <xsd:schema xmlns:xsd="http://www.w3.org/2001/XMLSchema" xmlns:xs="http://www.w3.org/2001/XMLSchema" xmlns:dms="http://schemas.microsoft.com/office/2006/documentManagement/types" xmlns:pc="http://schemas.microsoft.com/office/infopath/2007/PartnerControls" targetNamespace="d03d0ab4-d30f-49d0-b2c8-01ac7271082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4778cea-0c71-4a6f-a1d7-962bc5b4ae21}" ma:internalName="TaxCatchAll" ma:showField="CatchAllData" ma:web="d03d0ab4-d30f-49d0-b2c8-01ac7271082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D07CCA-14AE-4CD6-8B38-EDE6FF564C4B}">
  <ds:schemaRefs>
    <ds:schemaRef ds:uri="http://schemas.microsoft.com/office/2006/metadata/properties"/>
    <ds:schemaRef ds:uri="http://schemas.microsoft.com/office/infopath/2007/PartnerControls"/>
    <ds:schemaRef ds:uri="70ffae0a-8547-4e60-a614-43b2675c700c"/>
    <ds:schemaRef ds:uri="d03d0ab4-d30f-49d0-b2c8-01ac72710823"/>
  </ds:schemaRefs>
</ds:datastoreItem>
</file>

<file path=customXml/itemProps2.xml><?xml version="1.0" encoding="utf-8"?>
<ds:datastoreItem xmlns:ds="http://schemas.openxmlformats.org/officeDocument/2006/customXml" ds:itemID="{6CA00FED-E82D-4374-A351-2B64563C8A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ffae0a-8547-4e60-a614-43b2675c700c"/>
    <ds:schemaRef ds:uri="d03d0ab4-d30f-49d0-b2c8-01ac72710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63F300-5BD6-4DF6-B938-10A626FE57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sandefjord_vgs_powerpointmal</Template>
  <TotalTime>0</TotalTime>
  <Words>1167</Words>
  <Application>Microsoft Office PowerPoint</Application>
  <PresentationFormat>Widescreen</PresentationFormat>
  <Paragraphs>74</Paragraphs>
  <Slides>9</Slides>
  <Notes>0</Notes>
  <HiddenSlides>6</HiddenSlides>
  <MMClips>0</MMClips>
  <ScaleCrop>false</ScaleCrop>
  <HeadingPairs>
    <vt:vector size="6" baseType="variant">
      <vt:variant>
        <vt:lpstr>Brukte skrifter</vt:lpstr>
      </vt:variant>
      <vt:variant>
        <vt:i4>5</vt:i4>
      </vt:variant>
      <vt:variant>
        <vt:lpstr>Tema</vt:lpstr>
      </vt:variant>
      <vt:variant>
        <vt:i4>4</vt:i4>
      </vt:variant>
      <vt:variant>
        <vt:lpstr>Lysbildetitler</vt:lpstr>
      </vt:variant>
      <vt:variant>
        <vt:i4>9</vt:i4>
      </vt:variant>
    </vt:vector>
  </HeadingPairs>
  <TitlesOfParts>
    <vt:vector size="18" baseType="lpstr">
      <vt:lpstr>Arial</vt:lpstr>
      <vt:lpstr>Calibri</vt:lpstr>
      <vt:lpstr>Courier New</vt:lpstr>
      <vt:lpstr>WordVisi_MSFontService</vt:lpstr>
      <vt:lpstr>WordVisiCarriageReturn_MSFontService</vt:lpstr>
      <vt:lpstr>Fargetema Siv/Strand</vt:lpstr>
      <vt:lpstr>Fargetema Vann/Fjord</vt:lpstr>
      <vt:lpstr>Fargetema Bark/Nype</vt:lpstr>
      <vt:lpstr>Fargetema Gran/Korn</vt:lpstr>
      <vt:lpstr>PowerPoint-presentasjon</vt:lpstr>
      <vt:lpstr>PowerPoint-presentasjon</vt:lpstr>
      <vt:lpstr>PowerPoint-presentasjon</vt:lpstr>
      <vt:lpstr>Introduksjon og oversikt</vt:lpstr>
      <vt:lpstr>Lysbildeoppsett</vt:lpstr>
      <vt:lpstr>Tekst og innhold</vt:lpstr>
      <vt:lpstr>Bilder</vt:lpstr>
      <vt:lpstr>Universell utforming – generelt</vt:lpstr>
      <vt:lpstr>Universell utforming – bilder og grafikk</vt:lpstr>
    </vt:vector>
  </TitlesOfParts>
  <Company>Vestfold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Christian Brekke</dc:creator>
  <cp:lastModifiedBy>Christian Brekke</cp:lastModifiedBy>
  <cp:revision>1</cp:revision>
  <dcterms:created xsi:type="dcterms:W3CDTF">2024-02-13T11:50:23Z</dcterms:created>
  <dcterms:modified xsi:type="dcterms:W3CDTF">2024-02-13T11:50:42Z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0x010100154C5649FBECB043A0D0DA3CDFFDA014</vt:lpwstr>
  </property>
</Properties>
</file>