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10" name="Graphic 9" descr="Nøtterøy videregående skole logo">
            <a:extLst>
              <a:ext uri="{FF2B5EF4-FFF2-40B4-BE49-F238E27FC236}">
                <a16:creationId xmlns:a16="http://schemas.microsoft.com/office/drawing/2014/main" id="{9048BD74-EF04-CFE0-15EC-B2B16400CDF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Nøtterøy videregående skole logo">
            <a:extLst>
              <a:ext uri="{FF2B5EF4-FFF2-40B4-BE49-F238E27FC236}">
                <a16:creationId xmlns:a16="http://schemas.microsoft.com/office/drawing/2014/main" id="{C464036B-3325-4C07-0AF8-1B9B91BCFDD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Nøtterøy videregående skole logo">
            <a:extLst>
              <a:ext uri="{FF2B5EF4-FFF2-40B4-BE49-F238E27FC236}">
                <a16:creationId xmlns:a16="http://schemas.microsoft.com/office/drawing/2014/main" id="{3A07AC7C-2599-A280-4502-FF8F2D367B6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Nøtterøy videregående skole logo">
            <a:extLst>
              <a:ext uri="{FF2B5EF4-FFF2-40B4-BE49-F238E27FC236}">
                <a16:creationId xmlns:a16="http://schemas.microsoft.com/office/drawing/2014/main" id="{D641E1A7-41C4-453D-EA2F-61CDCE9A2C1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Nøtterøy videregående skole logo">
            <a:extLst>
              <a:ext uri="{FF2B5EF4-FFF2-40B4-BE49-F238E27FC236}">
                <a16:creationId xmlns:a16="http://schemas.microsoft.com/office/drawing/2014/main" id="{74D1A42E-8FB6-8DDC-3FED-EC8BECF576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Nøtterøy videregående skole logo">
            <a:extLst>
              <a:ext uri="{FF2B5EF4-FFF2-40B4-BE49-F238E27FC236}">
                <a16:creationId xmlns:a16="http://schemas.microsoft.com/office/drawing/2014/main" id="{6BF3EC26-772B-C003-8861-9C13E4F91E2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Nøtterøy videregående skole logo">
            <a:extLst>
              <a:ext uri="{FF2B5EF4-FFF2-40B4-BE49-F238E27FC236}">
                <a16:creationId xmlns:a16="http://schemas.microsoft.com/office/drawing/2014/main" id="{B8D6B8AB-73A8-3C49-AFED-C0C94D6B014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Nøtterøy videregående skole logo">
            <a:extLst>
              <a:ext uri="{FF2B5EF4-FFF2-40B4-BE49-F238E27FC236}">
                <a16:creationId xmlns:a16="http://schemas.microsoft.com/office/drawing/2014/main" id="{6E6063F4-E308-829E-0855-C0E030389C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Nøtterøy videregående skole logo">
            <a:extLst>
              <a:ext uri="{FF2B5EF4-FFF2-40B4-BE49-F238E27FC236}">
                <a16:creationId xmlns:a16="http://schemas.microsoft.com/office/drawing/2014/main" id="{AD8A5512-A866-B7E2-5022-4F65A67F068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Nøtterøy videregående skole logo">
            <a:extLst>
              <a:ext uri="{FF2B5EF4-FFF2-40B4-BE49-F238E27FC236}">
                <a16:creationId xmlns:a16="http://schemas.microsoft.com/office/drawing/2014/main" id="{6FEBCB4A-9124-5AE4-515C-039B29C3C4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Nøtterøy videregående skole logo">
            <a:extLst>
              <a:ext uri="{FF2B5EF4-FFF2-40B4-BE49-F238E27FC236}">
                <a16:creationId xmlns:a16="http://schemas.microsoft.com/office/drawing/2014/main" id="{90F9315D-5B77-6264-2835-6E17B549738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Nøtterøy videregående skole logo">
            <a:extLst>
              <a:ext uri="{FF2B5EF4-FFF2-40B4-BE49-F238E27FC236}">
                <a16:creationId xmlns:a16="http://schemas.microsoft.com/office/drawing/2014/main" id="{8306F1DE-1BF7-EEEE-74D0-51542645405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Nøtterøy videregående skole logo">
            <a:extLst>
              <a:ext uri="{FF2B5EF4-FFF2-40B4-BE49-F238E27FC236}">
                <a16:creationId xmlns:a16="http://schemas.microsoft.com/office/drawing/2014/main" id="{F1E9CC25-DBA2-D890-CF9F-A8141C915C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Nøtterøy videregående skole logo">
            <a:extLst>
              <a:ext uri="{FF2B5EF4-FFF2-40B4-BE49-F238E27FC236}">
                <a16:creationId xmlns:a16="http://schemas.microsoft.com/office/drawing/2014/main" id="{15360A06-9D9C-B04B-2F56-BC12C0C4738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Nøtterøy videregående skole logo">
            <a:extLst>
              <a:ext uri="{FF2B5EF4-FFF2-40B4-BE49-F238E27FC236}">
                <a16:creationId xmlns:a16="http://schemas.microsoft.com/office/drawing/2014/main" id="{0A600B68-CD2E-1A79-B469-C85E76B1C8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Nøtterøy videregående skole logo">
            <a:extLst>
              <a:ext uri="{FF2B5EF4-FFF2-40B4-BE49-F238E27FC236}">
                <a16:creationId xmlns:a16="http://schemas.microsoft.com/office/drawing/2014/main" id="{6A9C59E3-061B-C7B8-DC70-AC199C7E01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Nøtterøy videregående skole logo">
            <a:extLst>
              <a:ext uri="{FF2B5EF4-FFF2-40B4-BE49-F238E27FC236}">
                <a16:creationId xmlns:a16="http://schemas.microsoft.com/office/drawing/2014/main" id="{F4B2580F-5E9B-223E-D038-A8F6F056B3F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Nøtterøy videregående skole logo">
            <a:extLst>
              <a:ext uri="{FF2B5EF4-FFF2-40B4-BE49-F238E27FC236}">
                <a16:creationId xmlns:a16="http://schemas.microsoft.com/office/drawing/2014/main" id="{2197B6FE-B5EC-ED88-E15C-F7503C9A8AB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Nøtterøy videregående skole logo">
            <a:extLst>
              <a:ext uri="{FF2B5EF4-FFF2-40B4-BE49-F238E27FC236}">
                <a16:creationId xmlns:a16="http://schemas.microsoft.com/office/drawing/2014/main" id="{3F359B77-FA86-442B-027C-1E216EB15BF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Nøtterøy videregående skole logo">
            <a:extLst>
              <a:ext uri="{FF2B5EF4-FFF2-40B4-BE49-F238E27FC236}">
                <a16:creationId xmlns:a16="http://schemas.microsoft.com/office/drawing/2014/main" id="{3F9E1292-F86E-F17C-51BB-2E81B0E15E3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Nøtterøy videregående skole logo">
            <a:extLst>
              <a:ext uri="{FF2B5EF4-FFF2-40B4-BE49-F238E27FC236}">
                <a16:creationId xmlns:a16="http://schemas.microsoft.com/office/drawing/2014/main" id="{5A6ABB49-21C7-2D70-73D5-45497D7E40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Nøtterøy videregående skole logo">
            <a:extLst>
              <a:ext uri="{FF2B5EF4-FFF2-40B4-BE49-F238E27FC236}">
                <a16:creationId xmlns:a16="http://schemas.microsoft.com/office/drawing/2014/main" id="{6325173F-3AC6-814B-12B4-6487B3D525F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Nøtterøy videregående skole logo">
            <a:extLst>
              <a:ext uri="{FF2B5EF4-FFF2-40B4-BE49-F238E27FC236}">
                <a16:creationId xmlns:a16="http://schemas.microsoft.com/office/drawing/2014/main" id="{C70241E3-933B-75A9-26DA-110771526D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Nøtterøy videregående skole logo">
            <a:extLst>
              <a:ext uri="{FF2B5EF4-FFF2-40B4-BE49-F238E27FC236}">
                <a16:creationId xmlns:a16="http://schemas.microsoft.com/office/drawing/2014/main" id="{40884912-AD72-FCC4-7118-E44ECED295F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Melsom_Powerpointmal copy" id="{DF2E605C-0DE6-F64F-99F3-3EB5B614EAAE}" vid="{DA7372D1-9890-DF41-AD14-3D3DCFA975A3}"/>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Melsom_Powerpointmal copy" id="{DF2E605C-0DE6-F64F-99F3-3EB5B614EAAE}" vid="{25C3D141-70AE-4146-BA79-A27B66AB5C34}"/>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Melsom_Powerpointmal copy" id="{DF2E605C-0DE6-F64F-99F3-3EB5B614EAAE}" vid="{3992DF39-A47A-4A40-B0F2-7D545AF31E77}"/>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Melsom_Powerpointmal copy" id="{DF2E605C-0DE6-F64F-99F3-3EB5B614EAAE}" vid="{5AE74E52-B86F-554A-8B37-CF76760A7955}"/>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2.xml><?xml version="1.0" encoding="utf-8"?>
<ds:datastoreItem xmlns:ds="http://schemas.openxmlformats.org/officeDocument/2006/customXml" ds:itemID="{7863F300-5BD6-4DF6-B938-10A626FE5741}">
  <ds:schemaRefs>
    <ds:schemaRef ds:uri="http://schemas.microsoft.com/sharepoint/v3/contenttype/forms"/>
  </ds:schemaRefs>
</ds:datastoreItem>
</file>

<file path=customXml/itemProps3.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notteroy_vgs_powerpointmal</Template>
  <TotalTime>2</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2024-02-13T11:44:22Z</dcterms:created>
  <dcterms:modified xsi:type="dcterms:W3CDTF">2024-02-13T11:46:30Z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