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92" d="100"/>
          <a:sy n="92" d="100"/>
        </p:scale>
        <p:origin x="67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pic>
        <p:nvPicPr>
          <p:cNvPr id="10" name="Graphic 9" descr="Kompetansebyggeren opplæring tilpasset voksne logo">
            <a:extLst>
              <a:ext uri="{FF2B5EF4-FFF2-40B4-BE49-F238E27FC236}">
                <a16:creationId xmlns:a16="http://schemas.microsoft.com/office/drawing/2014/main" id="{25AB89F6-092B-F938-D939-5364E6E58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Kompetansebyggeren opplæring tilpasset voksne logo">
            <a:extLst>
              <a:ext uri="{FF2B5EF4-FFF2-40B4-BE49-F238E27FC236}">
                <a16:creationId xmlns:a16="http://schemas.microsoft.com/office/drawing/2014/main" id="{91B18CB7-336F-B3F2-D625-4403982B3F1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Kompetansebyggeren opplæring tilpasset voksne logo">
            <a:extLst>
              <a:ext uri="{FF2B5EF4-FFF2-40B4-BE49-F238E27FC236}">
                <a16:creationId xmlns:a16="http://schemas.microsoft.com/office/drawing/2014/main" id="{5F239015-4EF4-F5D8-9AA7-7170D36A37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Kompetansebyggeren opplæring tilpasset voksne logo">
            <a:extLst>
              <a:ext uri="{FF2B5EF4-FFF2-40B4-BE49-F238E27FC236}">
                <a16:creationId xmlns:a16="http://schemas.microsoft.com/office/drawing/2014/main" id="{83D2DA84-1723-4147-7CFC-A2411A41A28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Kompetansebyggeren opplæring tilpasset voksne logo">
            <a:extLst>
              <a:ext uri="{FF2B5EF4-FFF2-40B4-BE49-F238E27FC236}">
                <a16:creationId xmlns:a16="http://schemas.microsoft.com/office/drawing/2014/main" id="{D87CCDCE-FE96-DA5D-2324-9B97116BF01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Kompetansebyggeren opplæring tilpasset voksne logo">
            <a:extLst>
              <a:ext uri="{FF2B5EF4-FFF2-40B4-BE49-F238E27FC236}">
                <a16:creationId xmlns:a16="http://schemas.microsoft.com/office/drawing/2014/main" id="{6675F056-D5F1-580B-97DF-D3E705776E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Kompetansebyggeren opplæring tilpasset voksne logo">
            <a:extLst>
              <a:ext uri="{FF2B5EF4-FFF2-40B4-BE49-F238E27FC236}">
                <a16:creationId xmlns:a16="http://schemas.microsoft.com/office/drawing/2014/main" id="{54AA51A2-B0DE-07E8-7853-9641B215201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Kompetansebyggeren opplæring tilpasset voksne logo">
            <a:extLst>
              <a:ext uri="{FF2B5EF4-FFF2-40B4-BE49-F238E27FC236}">
                <a16:creationId xmlns:a16="http://schemas.microsoft.com/office/drawing/2014/main" id="{37F38453-5ACD-2F28-8019-6C244961CE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Kompetansebyggeren opplæring tilpasset voksne logo">
            <a:extLst>
              <a:ext uri="{FF2B5EF4-FFF2-40B4-BE49-F238E27FC236}">
                <a16:creationId xmlns:a16="http://schemas.microsoft.com/office/drawing/2014/main" id="{F203630A-CC11-9E1C-B93F-C3327793998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Kompetansebyggeren opplæring tilpasset voksne logo">
            <a:extLst>
              <a:ext uri="{FF2B5EF4-FFF2-40B4-BE49-F238E27FC236}">
                <a16:creationId xmlns:a16="http://schemas.microsoft.com/office/drawing/2014/main" id="{31422E5E-993B-7892-0FFA-A65ABCF6EE8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Kompetansebyggeren opplæring tilpasset voksne logo">
            <a:extLst>
              <a:ext uri="{FF2B5EF4-FFF2-40B4-BE49-F238E27FC236}">
                <a16:creationId xmlns:a16="http://schemas.microsoft.com/office/drawing/2014/main" id="{50E3EE65-AE2A-272D-FEB7-54E92095F07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Kompetansebyggeren opplæring tilpasset voksne logo">
            <a:extLst>
              <a:ext uri="{FF2B5EF4-FFF2-40B4-BE49-F238E27FC236}">
                <a16:creationId xmlns:a16="http://schemas.microsoft.com/office/drawing/2014/main" id="{CA225B1A-DEFE-15D8-6585-C60CE4320C6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Kompetansebyggeren opplæring tilpasset voksne logo">
            <a:extLst>
              <a:ext uri="{FF2B5EF4-FFF2-40B4-BE49-F238E27FC236}">
                <a16:creationId xmlns:a16="http://schemas.microsoft.com/office/drawing/2014/main" id="{7F42F91E-1332-51C6-AA81-13F39C5F066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Kompetansebyggeren opplæring tilpasset voksne logo">
            <a:extLst>
              <a:ext uri="{FF2B5EF4-FFF2-40B4-BE49-F238E27FC236}">
                <a16:creationId xmlns:a16="http://schemas.microsoft.com/office/drawing/2014/main" id="{4F0E732D-9D17-5773-87FB-7B97CD5D614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Kompetansebyggeren opplæring tilpasset voksne logo">
            <a:extLst>
              <a:ext uri="{FF2B5EF4-FFF2-40B4-BE49-F238E27FC236}">
                <a16:creationId xmlns:a16="http://schemas.microsoft.com/office/drawing/2014/main" id="{0CF41AF4-F409-975D-3B36-4F1A360BD4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Kompetansebyggeren opplæring tilpasset voksne logo">
            <a:extLst>
              <a:ext uri="{FF2B5EF4-FFF2-40B4-BE49-F238E27FC236}">
                <a16:creationId xmlns:a16="http://schemas.microsoft.com/office/drawing/2014/main" id="{F1D6A73B-9A0A-BBDF-D58C-006D774A49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Kompetansebyggeren opplæring tilpasset voksne logo">
            <a:extLst>
              <a:ext uri="{FF2B5EF4-FFF2-40B4-BE49-F238E27FC236}">
                <a16:creationId xmlns:a16="http://schemas.microsoft.com/office/drawing/2014/main" id="{D384FAD6-2E86-9864-37F3-A284275B4C7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Kompetansebyggeren opplæring tilpasset voksne logo">
            <a:extLst>
              <a:ext uri="{FF2B5EF4-FFF2-40B4-BE49-F238E27FC236}">
                <a16:creationId xmlns:a16="http://schemas.microsoft.com/office/drawing/2014/main" id="{E8673B5C-3EAA-DE74-79C4-9B03490885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Kompetansebyggeren opplæring tilpasset voksne logo">
            <a:extLst>
              <a:ext uri="{FF2B5EF4-FFF2-40B4-BE49-F238E27FC236}">
                <a16:creationId xmlns:a16="http://schemas.microsoft.com/office/drawing/2014/main" id="{ED4855AC-D5E6-FD59-C340-A18F2C53D18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Kompetansebyggeren opplæring tilpasset voksne logo">
            <a:extLst>
              <a:ext uri="{FF2B5EF4-FFF2-40B4-BE49-F238E27FC236}">
                <a16:creationId xmlns:a16="http://schemas.microsoft.com/office/drawing/2014/main" id="{CAEDEDAA-EE4D-7632-1041-6BD8B132CDA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Kompetansebyggeren opplæring tilpasset voksne logo">
            <a:extLst>
              <a:ext uri="{FF2B5EF4-FFF2-40B4-BE49-F238E27FC236}">
                <a16:creationId xmlns:a16="http://schemas.microsoft.com/office/drawing/2014/main" id="{D366F06D-18B9-C499-E2CA-B1BFB17E8AD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Kompetansebyggeren opplæring tilpasset voksne logo">
            <a:extLst>
              <a:ext uri="{FF2B5EF4-FFF2-40B4-BE49-F238E27FC236}">
                <a16:creationId xmlns:a16="http://schemas.microsoft.com/office/drawing/2014/main" id="{B26601C4-2B09-F9B3-6A95-4D4CDE3C48E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Kompetansebyggeren opplæring tilpasset voksne logo">
            <a:extLst>
              <a:ext uri="{FF2B5EF4-FFF2-40B4-BE49-F238E27FC236}">
                <a16:creationId xmlns:a16="http://schemas.microsoft.com/office/drawing/2014/main" id="{AFDCEAFE-B7FA-421F-26A0-2887F62454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Kompetansebyggeren opplæring tilpasset voksne logo">
            <a:extLst>
              <a:ext uri="{FF2B5EF4-FFF2-40B4-BE49-F238E27FC236}">
                <a16:creationId xmlns:a16="http://schemas.microsoft.com/office/drawing/2014/main" id="{BB71AFB3-96DF-B8A5-C70A-BF2D5E253D3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2752290" cy="449893"/>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id="{4DA97863-55ED-7443-9DD3-BDF547B04A85}" vid="{03A82EB0-4D4D-B94F-85AB-7112583223C8}"/>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id="{4DA97863-55ED-7443-9DD3-BDF547B04A85}" vid="{1951EDB4-67CA-8D46-92D9-4C115F200A98}"/>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id="{4DA97863-55ED-7443-9DD3-BDF547B04A85}" vid="{983569E5-0837-0A43-B22B-BF555C669832}"/>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id="{4DA97863-55ED-7443-9DD3-BDF547B04A85}" vid="{CEDCCCFD-3968-A747-A6EE-ADB03DD68142}"/>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63F300-5BD6-4DF6-B938-10A626FE5741}">
  <ds:schemaRefs>
    <ds:schemaRef ds:uri="http://schemas.microsoft.com/sharepoint/v3/contenttype/forms"/>
  </ds:schemaRefs>
</ds:datastoreItem>
</file>

<file path=customXml/itemProps2.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3.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KOMPET~1</Template>
  <TotalTime>0</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2024-02-13T12:22:14Z</dcterms:created>
  <dcterms:modified xsi:type="dcterms:W3CDTF">2024-02-13T12:22:46Z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